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79" r:id="rId3"/>
    <p:sldId id="257" r:id="rId4"/>
    <p:sldId id="259" r:id="rId5"/>
    <p:sldId id="280" r:id="rId6"/>
    <p:sldId id="261" r:id="rId7"/>
    <p:sldId id="281" r:id="rId8"/>
    <p:sldId id="276" r:id="rId9"/>
    <p:sldId id="278" r:id="rId10"/>
    <p:sldId id="266" r:id="rId11"/>
    <p:sldId id="277" r:id="rId12"/>
    <p:sldId id="263" r:id="rId13"/>
    <p:sldId id="268" r:id="rId14"/>
    <p:sldId id="269" r:id="rId15"/>
    <p:sldId id="282" r:id="rId16"/>
  </p:sldIdLst>
  <p:sldSz cx="18288000" cy="10287000"/>
  <p:notesSz cx="6858000" cy="9144000"/>
  <p:embeddedFontLst>
    <p:embeddedFont>
      <p:font typeface="Canva Sans" panose="020B0604020202020204" charset="0"/>
      <p:regular r:id="rId18"/>
    </p:embeddedFont>
    <p:embeddedFont>
      <p:font typeface="Canva Sans Italics" panose="020B0604020202020204" charset="0"/>
      <p:regular r:id="rId19"/>
    </p:embeddedFont>
    <p:embeddedFont>
      <p:font typeface="Century Gothic Paneuropean" panose="020B0604020202020204" charset="0"/>
      <p:regular r:id="rId20"/>
    </p:embeddedFont>
    <p:embeddedFont>
      <p:font typeface="Tw Cen MT" panose="020B0602020104020603"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A8246-F411-4B7A-9546-9AFA34B0A738}" v="52" dt="2026-01-17T23:00:48.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Arundell" userId="0f790e835c68b649" providerId="LiveId" clId="{A8A84280-86CE-473F-8257-A38B68157703}"/>
    <pc:docChg chg="undo redo custSel addSld delSld modSld sldOrd">
      <pc:chgData name="Elaine Arundell" userId="0f790e835c68b649" providerId="LiveId" clId="{A8A84280-86CE-473F-8257-A38B68157703}" dt="2026-01-17T23:40:54.438" v="982" actId="20577"/>
      <pc:docMkLst>
        <pc:docMk/>
      </pc:docMkLst>
      <pc:sldChg chg="addSp delSp modSp mod modClrScheme chgLayout">
        <pc:chgData name="Elaine Arundell" userId="0f790e835c68b649" providerId="LiveId" clId="{A8A84280-86CE-473F-8257-A38B68157703}" dt="2026-01-17T10:46:10.434" v="736" actId="1076"/>
        <pc:sldMkLst>
          <pc:docMk/>
          <pc:sldMk cId="0" sldId="256"/>
        </pc:sldMkLst>
        <pc:spChg chg="del">
          <ac:chgData name="Elaine Arundell" userId="0f790e835c68b649" providerId="LiveId" clId="{A8A84280-86CE-473F-8257-A38B68157703}" dt="2026-01-17T10:23:47.018" v="698" actId="478"/>
          <ac:spMkLst>
            <pc:docMk/>
            <pc:sldMk cId="0" sldId="256"/>
            <ac:spMk id="6" creationId="{00000000-0000-0000-0000-000000000000}"/>
          </ac:spMkLst>
        </pc:spChg>
        <pc:spChg chg="mod">
          <ac:chgData name="Elaine Arundell" userId="0f790e835c68b649" providerId="LiveId" clId="{A8A84280-86CE-473F-8257-A38B68157703}" dt="2026-01-17T10:23:44.469" v="697" actId="20577"/>
          <ac:spMkLst>
            <pc:docMk/>
            <pc:sldMk cId="0" sldId="256"/>
            <ac:spMk id="7" creationId="{00000000-0000-0000-0000-000000000000}"/>
          </ac:spMkLst>
        </pc:spChg>
        <pc:spChg chg="del mod">
          <ac:chgData name="Elaine Arundell" userId="0f790e835c68b649" providerId="LiveId" clId="{A8A84280-86CE-473F-8257-A38B68157703}" dt="2026-01-17T10:23:50.285" v="699" actId="478"/>
          <ac:spMkLst>
            <pc:docMk/>
            <pc:sldMk cId="0" sldId="256"/>
            <ac:spMk id="8" creationId="{00000000-0000-0000-0000-000000000000}"/>
          </ac:spMkLst>
        </pc:spChg>
        <pc:spChg chg="add del mod ord">
          <ac:chgData name="Elaine Arundell" userId="0f790e835c68b649" providerId="LiveId" clId="{A8A84280-86CE-473F-8257-A38B68157703}" dt="2026-01-17T10:23:33.449" v="673" actId="700"/>
          <ac:spMkLst>
            <pc:docMk/>
            <pc:sldMk cId="0" sldId="256"/>
            <ac:spMk id="9" creationId="{8DFD2965-0027-D930-B6E4-4363CF4B4926}"/>
          </ac:spMkLst>
        </pc:spChg>
        <pc:spChg chg="add del mod ord">
          <ac:chgData name="Elaine Arundell" userId="0f790e835c68b649" providerId="LiveId" clId="{A8A84280-86CE-473F-8257-A38B68157703}" dt="2026-01-17T10:23:33.449" v="673" actId="700"/>
          <ac:spMkLst>
            <pc:docMk/>
            <pc:sldMk cId="0" sldId="256"/>
            <ac:spMk id="10" creationId="{067D046F-F23F-354A-8CB6-E646B9524EC2}"/>
          </ac:spMkLst>
        </pc:spChg>
        <pc:picChg chg="add mod">
          <ac:chgData name="Elaine Arundell" userId="0f790e835c68b649" providerId="LiveId" clId="{A8A84280-86CE-473F-8257-A38B68157703}" dt="2026-01-17T10:32:53.446" v="732" actId="692"/>
          <ac:picMkLst>
            <pc:docMk/>
            <pc:sldMk cId="0" sldId="256"/>
            <ac:picMk id="12" creationId="{570856A2-5EDC-8D96-BAF2-60910898A80F}"/>
          </ac:picMkLst>
        </pc:picChg>
        <pc:picChg chg="add del mod">
          <ac:chgData name="Elaine Arundell" userId="0f790e835c68b649" providerId="LiveId" clId="{A8A84280-86CE-473F-8257-A38B68157703}" dt="2026-01-17T10:29:06.632" v="718" actId="478"/>
          <ac:picMkLst>
            <pc:docMk/>
            <pc:sldMk cId="0" sldId="256"/>
            <ac:picMk id="14" creationId="{29FFA6FE-087A-82C4-9783-6F8DAA3484F0}"/>
          </ac:picMkLst>
        </pc:picChg>
        <pc:picChg chg="add mod">
          <ac:chgData name="Elaine Arundell" userId="0f790e835c68b649" providerId="LiveId" clId="{A8A84280-86CE-473F-8257-A38B68157703}" dt="2026-01-17T10:46:10.434" v="736" actId="1076"/>
          <ac:picMkLst>
            <pc:docMk/>
            <pc:sldMk cId="0" sldId="256"/>
            <ac:picMk id="16" creationId="{614F50D9-D718-4573-70AB-680ECE3F4155}"/>
          </ac:picMkLst>
        </pc:picChg>
        <pc:picChg chg="add del mod">
          <ac:chgData name="Elaine Arundell" userId="0f790e835c68b649" providerId="LiveId" clId="{A8A84280-86CE-473F-8257-A38B68157703}" dt="2026-01-17T10:31:33.236" v="724" actId="22"/>
          <ac:picMkLst>
            <pc:docMk/>
            <pc:sldMk cId="0" sldId="256"/>
            <ac:picMk id="18" creationId="{C93B6BA4-8BEF-9E60-2D24-5A0D9540B2E7}"/>
          </ac:picMkLst>
        </pc:picChg>
        <pc:picChg chg="add mod">
          <ac:chgData name="Elaine Arundell" userId="0f790e835c68b649" providerId="LiveId" clId="{A8A84280-86CE-473F-8257-A38B68157703}" dt="2026-01-17T10:46:07.135" v="735" actId="1076"/>
          <ac:picMkLst>
            <pc:docMk/>
            <pc:sldMk cId="0" sldId="256"/>
            <ac:picMk id="20" creationId="{4CB5BBA0-B4C0-B78A-F77F-433F9D6CC751}"/>
          </ac:picMkLst>
        </pc:picChg>
      </pc:sldChg>
      <pc:sldChg chg="addSp delSp modSp mod">
        <pc:chgData name="Elaine Arundell" userId="0f790e835c68b649" providerId="LiveId" clId="{A8A84280-86CE-473F-8257-A38B68157703}" dt="2026-01-17T23:00:53.295" v="963" actId="1076"/>
        <pc:sldMkLst>
          <pc:docMk/>
          <pc:sldMk cId="0" sldId="257"/>
        </pc:sldMkLst>
        <pc:spChg chg="del">
          <ac:chgData name="Elaine Arundell" userId="0f790e835c68b649" providerId="LiveId" clId="{A8A84280-86CE-473F-8257-A38B68157703}" dt="2026-01-17T00:13:30.373" v="63" actId="478"/>
          <ac:spMkLst>
            <pc:docMk/>
            <pc:sldMk cId="0" sldId="257"/>
            <ac:spMk id="6" creationId="{00000000-0000-0000-0000-000000000000}"/>
          </ac:spMkLst>
        </pc:spChg>
        <pc:spChg chg="del">
          <ac:chgData name="Elaine Arundell" userId="0f790e835c68b649" providerId="LiveId" clId="{A8A84280-86CE-473F-8257-A38B68157703}" dt="2026-01-17T00:12:25.726" v="0" actId="478"/>
          <ac:spMkLst>
            <pc:docMk/>
            <pc:sldMk cId="0" sldId="257"/>
            <ac:spMk id="7" creationId="{00000000-0000-0000-0000-000000000000}"/>
          </ac:spMkLst>
        </pc:spChg>
        <pc:spChg chg="mod">
          <ac:chgData name="Elaine Arundell" userId="0f790e835c68b649" providerId="LiveId" clId="{A8A84280-86CE-473F-8257-A38B68157703}" dt="2026-01-17T16:02:27.562" v="774" actId="14100"/>
          <ac:spMkLst>
            <pc:docMk/>
            <pc:sldMk cId="0" sldId="257"/>
            <ac:spMk id="9" creationId="{00000000-0000-0000-0000-000000000000}"/>
          </ac:spMkLst>
        </pc:spChg>
        <pc:picChg chg="add mod">
          <ac:chgData name="Elaine Arundell" userId="0f790e835c68b649" providerId="LiveId" clId="{A8A84280-86CE-473F-8257-A38B68157703}" dt="2026-01-17T23:00:53.295" v="963" actId="1076"/>
          <ac:picMkLst>
            <pc:docMk/>
            <pc:sldMk cId="0" sldId="257"/>
            <ac:picMk id="6" creationId="{172951DA-F2C5-40ED-8A44-394966A4D0DB}"/>
          </ac:picMkLst>
        </pc:picChg>
        <pc:picChg chg="add del mod">
          <ac:chgData name="Elaine Arundell" userId="0f790e835c68b649" providerId="LiveId" clId="{A8A84280-86CE-473F-8257-A38B68157703}" dt="2026-01-17T23:00:47.867" v="961" actId="478"/>
          <ac:picMkLst>
            <pc:docMk/>
            <pc:sldMk cId="0" sldId="257"/>
            <ac:picMk id="1026" creationId="{26B20E6C-2D79-5527-E927-A4D80DE59250}"/>
          </ac:picMkLst>
        </pc:picChg>
      </pc:sldChg>
      <pc:sldChg chg="del">
        <pc:chgData name="Elaine Arundell" userId="0f790e835c68b649" providerId="LiveId" clId="{A8A84280-86CE-473F-8257-A38B68157703}" dt="2026-01-17T00:16:16.330" v="159" actId="47"/>
        <pc:sldMkLst>
          <pc:docMk/>
          <pc:sldMk cId="0" sldId="258"/>
        </pc:sldMkLst>
      </pc:sldChg>
      <pc:sldChg chg="modSp mod">
        <pc:chgData name="Elaine Arundell" userId="0f790e835c68b649" providerId="LiveId" clId="{A8A84280-86CE-473F-8257-A38B68157703}" dt="2026-01-17T15:30:34.905" v="748" actId="1076"/>
        <pc:sldMkLst>
          <pc:docMk/>
          <pc:sldMk cId="0" sldId="259"/>
        </pc:sldMkLst>
        <pc:spChg chg="mod">
          <ac:chgData name="Elaine Arundell" userId="0f790e835c68b649" providerId="LiveId" clId="{A8A84280-86CE-473F-8257-A38B68157703}" dt="2026-01-17T15:30:34.905" v="748" actId="1076"/>
          <ac:spMkLst>
            <pc:docMk/>
            <pc:sldMk cId="0" sldId="259"/>
            <ac:spMk id="8" creationId="{00000000-0000-0000-0000-000000000000}"/>
          </ac:spMkLst>
        </pc:spChg>
      </pc:sldChg>
      <pc:sldChg chg="addSp delSp modSp mod">
        <pc:chgData name="Elaine Arundell" userId="0f790e835c68b649" providerId="LiveId" clId="{A8A84280-86CE-473F-8257-A38B68157703}" dt="2026-01-17T16:10:23.465" v="810" actId="1076"/>
        <pc:sldMkLst>
          <pc:docMk/>
          <pc:sldMk cId="0" sldId="261"/>
        </pc:sldMkLst>
        <pc:spChg chg="del mod">
          <ac:chgData name="Elaine Arundell" userId="0f790e835c68b649" providerId="LiveId" clId="{A8A84280-86CE-473F-8257-A38B68157703}" dt="2026-01-17T16:05:23.243" v="775" actId="478"/>
          <ac:spMkLst>
            <pc:docMk/>
            <pc:sldMk cId="0" sldId="261"/>
            <ac:spMk id="6" creationId="{00000000-0000-0000-0000-000000000000}"/>
          </ac:spMkLst>
        </pc:spChg>
        <pc:spChg chg="del">
          <ac:chgData name="Elaine Arundell" userId="0f790e835c68b649" providerId="LiveId" clId="{A8A84280-86CE-473F-8257-A38B68157703}" dt="2026-01-17T16:07:19.903" v="779" actId="478"/>
          <ac:spMkLst>
            <pc:docMk/>
            <pc:sldMk cId="0" sldId="261"/>
            <ac:spMk id="7" creationId="{00000000-0000-0000-0000-000000000000}"/>
          </ac:spMkLst>
        </pc:spChg>
        <pc:spChg chg="add mod">
          <ac:chgData name="Elaine Arundell" userId="0f790e835c68b649" providerId="LiveId" clId="{A8A84280-86CE-473F-8257-A38B68157703}" dt="2026-01-17T16:10:23.465" v="810" actId="1076"/>
          <ac:spMkLst>
            <pc:docMk/>
            <pc:sldMk cId="0" sldId="261"/>
            <ac:spMk id="11" creationId="{0B1788CB-F6BD-DF91-5374-4699C953DB40}"/>
          </ac:spMkLst>
        </pc:spChg>
        <pc:picChg chg="add del mod">
          <ac:chgData name="Elaine Arundell" userId="0f790e835c68b649" providerId="LiveId" clId="{A8A84280-86CE-473F-8257-A38B68157703}" dt="2026-01-17T16:09:59.608" v="803" actId="478"/>
          <ac:picMkLst>
            <pc:docMk/>
            <pc:sldMk cId="0" sldId="261"/>
            <ac:picMk id="10" creationId="{019E98DB-B192-1D12-6385-6548C63B0BA7}"/>
          </ac:picMkLst>
        </pc:picChg>
        <pc:picChg chg="add del mod">
          <ac:chgData name="Elaine Arundell" userId="0f790e835c68b649" providerId="LiveId" clId="{A8A84280-86CE-473F-8257-A38B68157703}" dt="2026-01-17T16:10:06.865" v="807" actId="1076"/>
          <ac:picMkLst>
            <pc:docMk/>
            <pc:sldMk cId="0" sldId="261"/>
            <ac:picMk id="13" creationId="{C3FB846B-F598-3C5A-F2AF-2CAC9488BA1A}"/>
          </ac:picMkLst>
        </pc:picChg>
      </pc:sldChg>
      <pc:sldChg chg="addSp delSp modSp mod">
        <pc:chgData name="Elaine Arundell" userId="0f790e835c68b649" providerId="LiveId" clId="{A8A84280-86CE-473F-8257-A38B68157703}" dt="2026-01-17T16:25:33.584" v="846" actId="20577"/>
        <pc:sldMkLst>
          <pc:docMk/>
          <pc:sldMk cId="0" sldId="263"/>
        </pc:sldMkLst>
        <pc:spChg chg="del">
          <ac:chgData name="Elaine Arundell" userId="0f790e835c68b649" providerId="LiveId" clId="{A8A84280-86CE-473F-8257-A38B68157703}" dt="2026-01-17T00:25:38.811" v="316" actId="478"/>
          <ac:spMkLst>
            <pc:docMk/>
            <pc:sldMk cId="0" sldId="263"/>
            <ac:spMk id="7" creationId="{00000000-0000-0000-0000-000000000000}"/>
          </ac:spMkLst>
        </pc:spChg>
        <pc:spChg chg="mod">
          <ac:chgData name="Elaine Arundell" userId="0f790e835c68b649" providerId="LiveId" clId="{A8A84280-86CE-473F-8257-A38B68157703}" dt="2026-01-17T16:25:33.584" v="846" actId="20577"/>
          <ac:spMkLst>
            <pc:docMk/>
            <pc:sldMk cId="0" sldId="263"/>
            <ac:spMk id="8" creationId="{00000000-0000-0000-0000-000000000000}"/>
          </ac:spMkLst>
        </pc:spChg>
        <pc:spChg chg="del">
          <ac:chgData name="Elaine Arundell" userId="0f790e835c68b649" providerId="LiveId" clId="{A8A84280-86CE-473F-8257-A38B68157703}" dt="2026-01-17T00:25:32.593" v="315" actId="478"/>
          <ac:spMkLst>
            <pc:docMk/>
            <pc:sldMk cId="0" sldId="263"/>
            <ac:spMk id="9" creationId="{00000000-0000-0000-0000-000000000000}"/>
          </ac:spMkLst>
        </pc:spChg>
        <pc:spChg chg="add mod">
          <ac:chgData name="Elaine Arundell" userId="0f790e835c68b649" providerId="LiveId" clId="{A8A84280-86CE-473F-8257-A38B68157703}" dt="2026-01-17T16:23:45.813" v="829"/>
          <ac:spMkLst>
            <pc:docMk/>
            <pc:sldMk cId="0" sldId="263"/>
            <ac:spMk id="10" creationId="{201CB4D7-3B2A-2DDB-594B-616967DEF69D}"/>
          </ac:spMkLst>
        </pc:spChg>
      </pc:sldChg>
      <pc:sldChg chg="add del">
        <pc:chgData name="Elaine Arundell" userId="0f790e835c68b649" providerId="LiveId" clId="{A8A84280-86CE-473F-8257-A38B68157703}" dt="2026-01-17T09:28:18.639" v="373" actId="47"/>
        <pc:sldMkLst>
          <pc:docMk/>
          <pc:sldMk cId="0" sldId="264"/>
        </pc:sldMkLst>
      </pc:sldChg>
      <pc:sldChg chg="modSp mod ord">
        <pc:chgData name="Elaine Arundell" userId="0f790e835c68b649" providerId="LiveId" clId="{A8A84280-86CE-473F-8257-A38B68157703}" dt="2026-01-17T16:29:47.889" v="938" actId="20577"/>
        <pc:sldMkLst>
          <pc:docMk/>
          <pc:sldMk cId="0" sldId="266"/>
        </pc:sldMkLst>
        <pc:spChg chg="mod">
          <ac:chgData name="Elaine Arundell" userId="0f790e835c68b649" providerId="LiveId" clId="{A8A84280-86CE-473F-8257-A38B68157703}" dt="2026-01-17T10:17:24.676" v="624" actId="20577"/>
          <ac:spMkLst>
            <pc:docMk/>
            <pc:sldMk cId="0" sldId="266"/>
            <ac:spMk id="5" creationId="{00000000-0000-0000-0000-000000000000}"/>
          </ac:spMkLst>
        </pc:spChg>
        <pc:spChg chg="mod">
          <ac:chgData name="Elaine Arundell" userId="0f790e835c68b649" providerId="LiveId" clId="{A8A84280-86CE-473F-8257-A38B68157703}" dt="2026-01-17T16:29:47.889" v="938" actId="20577"/>
          <ac:spMkLst>
            <pc:docMk/>
            <pc:sldMk cId="0" sldId="266"/>
            <ac:spMk id="8" creationId="{00000000-0000-0000-0000-000000000000}"/>
          </ac:spMkLst>
        </pc:spChg>
      </pc:sldChg>
      <pc:sldChg chg="del ord">
        <pc:chgData name="Elaine Arundell" userId="0f790e835c68b649" providerId="LiveId" clId="{A8A84280-86CE-473F-8257-A38B68157703}" dt="2026-01-17T09:29:44.703" v="404" actId="47"/>
        <pc:sldMkLst>
          <pc:docMk/>
          <pc:sldMk cId="0" sldId="267"/>
        </pc:sldMkLst>
      </pc:sldChg>
      <pc:sldChg chg="modSp mod ord">
        <pc:chgData name="Elaine Arundell" userId="0f790e835c68b649" providerId="LiveId" clId="{A8A84280-86CE-473F-8257-A38B68157703}" dt="2026-01-17T09:29:35.496" v="403" actId="20577"/>
        <pc:sldMkLst>
          <pc:docMk/>
          <pc:sldMk cId="0" sldId="268"/>
        </pc:sldMkLst>
        <pc:spChg chg="mod">
          <ac:chgData name="Elaine Arundell" userId="0f790e835c68b649" providerId="LiveId" clId="{A8A84280-86CE-473F-8257-A38B68157703}" dt="2026-01-17T09:29:35.496" v="403" actId="20577"/>
          <ac:spMkLst>
            <pc:docMk/>
            <pc:sldMk cId="0" sldId="268"/>
            <ac:spMk id="7" creationId="{00000000-0000-0000-0000-000000000000}"/>
          </ac:spMkLst>
        </pc:spChg>
      </pc:sldChg>
      <pc:sldChg chg="modSp mod">
        <pc:chgData name="Elaine Arundell" userId="0f790e835c68b649" providerId="LiveId" clId="{A8A84280-86CE-473F-8257-A38B68157703}" dt="2026-01-17T23:40:54.438" v="982" actId="20577"/>
        <pc:sldMkLst>
          <pc:docMk/>
          <pc:sldMk cId="0" sldId="269"/>
        </pc:sldMkLst>
        <pc:spChg chg="mod">
          <ac:chgData name="Elaine Arundell" userId="0f790e835c68b649" providerId="LiveId" clId="{A8A84280-86CE-473F-8257-A38B68157703}" dt="2026-01-17T09:31:58.928" v="445" actId="20577"/>
          <ac:spMkLst>
            <pc:docMk/>
            <pc:sldMk cId="0" sldId="269"/>
            <ac:spMk id="5" creationId="{00000000-0000-0000-0000-000000000000}"/>
          </ac:spMkLst>
        </pc:spChg>
        <pc:spChg chg="mod">
          <ac:chgData name="Elaine Arundell" userId="0f790e835c68b649" providerId="LiveId" clId="{A8A84280-86CE-473F-8257-A38B68157703}" dt="2026-01-17T23:40:54.438" v="982" actId="20577"/>
          <ac:spMkLst>
            <pc:docMk/>
            <pc:sldMk cId="0" sldId="269"/>
            <ac:spMk id="8" creationId="{00000000-0000-0000-0000-000000000000}"/>
          </ac:spMkLst>
        </pc:spChg>
      </pc:sldChg>
      <pc:sldChg chg="del">
        <pc:chgData name="Elaine Arundell" userId="0f790e835c68b649" providerId="LiveId" clId="{A8A84280-86CE-473F-8257-A38B68157703}" dt="2026-01-17T09:30:14.824" v="408" actId="47"/>
        <pc:sldMkLst>
          <pc:docMk/>
          <pc:sldMk cId="0" sldId="270"/>
        </pc:sldMkLst>
      </pc:sldChg>
      <pc:sldChg chg="del">
        <pc:chgData name="Elaine Arundell" userId="0f790e835c68b649" providerId="LiveId" clId="{A8A84280-86CE-473F-8257-A38B68157703}" dt="2026-01-17T09:30:13.242" v="407" actId="47"/>
        <pc:sldMkLst>
          <pc:docMk/>
          <pc:sldMk cId="1359093534" sldId="271"/>
        </pc:sldMkLst>
      </pc:sldChg>
      <pc:sldChg chg="del">
        <pc:chgData name="Elaine Arundell" userId="0f790e835c68b649" providerId="LiveId" clId="{A8A84280-86CE-473F-8257-A38B68157703}" dt="2026-01-17T09:30:12.524" v="406" actId="47"/>
        <pc:sldMkLst>
          <pc:docMk/>
          <pc:sldMk cId="1186641785" sldId="272"/>
        </pc:sldMkLst>
      </pc:sldChg>
      <pc:sldChg chg="del">
        <pc:chgData name="Elaine Arundell" userId="0f790e835c68b649" providerId="LiveId" clId="{A8A84280-86CE-473F-8257-A38B68157703}" dt="2026-01-17T09:30:11.824" v="405" actId="47"/>
        <pc:sldMkLst>
          <pc:docMk/>
          <pc:sldMk cId="1505668689" sldId="274"/>
        </pc:sldMkLst>
      </pc:sldChg>
      <pc:sldChg chg="delSp del mod">
        <pc:chgData name="Elaine Arundell" userId="0f790e835c68b649" providerId="LiveId" clId="{A8A84280-86CE-473F-8257-A38B68157703}" dt="2026-01-17T16:21:54.838" v="817" actId="47"/>
        <pc:sldMkLst>
          <pc:docMk/>
          <pc:sldMk cId="0" sldId="275"/>
        </pc:sldMkLst>
        <pc:spChg chg="del">
          <ac:chgData name="Elaine Arundell" userId="0f790e835c68b649" providerId="LiveId" clId="{A8A84280-86CE-473F-8257-A38B68157703}" dt="2026-01-17T00:24:36.850" v="310" actId="478"/>
          <ac:spMkLst>
            <pc:docMk/>
            <pc:sldMk cId="0" sldId="275"/>
            <ac:spMk id="6" creationId="{00000000-0000-0000-0000-000000000000}"/>
          </ac:spMkLst>
        </pc:spChg>
        <pc:spChg chg="del">
          <ac:chgData name="Elaine Arundell" userId="0f790e835c68b649" providerId="LiveId" clId="{A8A84280-86CE-473F-8257-A38B68157703}" dt="2026-01-17T00:24:40.332" v="311" actId="478"/>
          <ac:spMkLst>
            <pc:docMk/>
            <pc:sldMk cId="0" sldId="275"/>
            <ac:spMk id="10" creationId="{00000000-0000-0000-0000-000000000000}"/>
          </ac:spMkLst>
        </pc:spChg>
      </pc:sldChg>
      <pc:sldChg chg="add del ord">
        <pc:chgData name="Elaine Arundell" userId="0f790e835c68b649" providerId="LiveId" clId="{A8A84280-86CE-473F-8257-A38B68157703}" dt="2026-01-17T16:26:25.586" v="849"/>
        <pc:sldMkLst>
          <pc:docMk/>
          <pc:sldMk cId="0" sldId="276"/>
        </pc:sldMkLst>
      </pc:sldChg>
      <pc:sldChg chg="addSp modSp add mod ord">
        <pc:chgData name="Elaine Arundell" userId="0f790e835c68b649" providerId="LiveId" clId="{A8A84280-86CE-473F-8257-A38B68157703}" dt="2026-01-17T16:25:46.864" v="847" actId="20577"/>
        <pc:sldMkLst>
          <pc:docMk/>
          <pc:sldMk cId="3707138934" sldId="277"/>
        </pc:sldMkLst>
        <pc:spChg chg="add mod">
          <ac:chgData name="Elaine Arundell" userId="0f790e835c68b649" providerId="LiveId" clId="{A8A84280-86CE-473F-8257-A38B68157703}" dt="2026-01-17T16:23:28.254" v="825" actId="1076"/>
          <ac:spMkLst>
            <pc:docMk/>
            <pc:sldMk cId="3707138934" sldId="277"/>
            <ac:spMk id="7" creationId="{B2FE8C95-D066-EECD-195A-4219D731F222}"/>
          </ac:spMkLst>
        </pc:spChg>
        <pc:spChg chg="mod">
          <ac:chgData name="Elaine Arundell" userId="0f790e835c68b649" providerId="LiveId" clId="{A8A84280-86CE-473F-8257-A38B68157703}" dt="2026-01-17T16:25:46.864" v="847" actId="20577"/>
          <ac:spMkLst>
            <pc:docMk/>
            <pc:sldMk cId="3707138934" sldId="277"/>
            <ac:spMk id="8" creationId="{66954E66-211D-0A40-3F6F-D3675E70AC6F}"/>
          </ac:spMkLst>
        </pc:spChg>
      </pc:sldChg>
      <pc:sldChg chg="addSp modSp add mod ord">
        <pc:chgData name="Elaine Arundell" userId="0f790e835c68b649" providerId="LiveId" clId="{A8A84280-86CE-473F-8257-A38B68157703}" dt="2026-01-17T16:26:29.905" v="851"/>
        <pc:sldMkLst>
          <pc:docMk/>
          <pc:sldMk cId="472313429" sldId="278"/>
        </pc:sldMkLst>
        <pc:spChg chg="add mod">
          <ac:chgData name="Elaine Arundell" userId="0f790e835c68b649" providerId="LiveId" clId="{A8A84280-86CE-473F-8257-A38B68157703}" dt="2026-01-17T09:33:02.369" v="479" actId="14100"/>
          <ac:spMkLst>
            <pc:docMk/>
            <pc:sldMk cId="472313429" sldId="278"/>
            <ac:spMk id="16" creationId="{B83F722A-B13F-6331-2DC2-ECDAD7D6219C}"/>
          </ac:spMkLst>
        </pc:spChg>
        <pc:spChg chg="add mod">
          <ac:chgData name="Elaine Arundell" userId="0f790e835c68b649" providerId="LiveId" clId="{A8A84280-86CE-473F-8257-A38B68157703}" dt="2026-01-17T09:33:11.851" v="481" actId="1076"/>
          <ac:spMkLst>
            <pc:docMk/>
            <pc:sldMk cId="472313429" sldId="278"/>
            <ac:spMk id="18" creationId="{C1894D55-38FE-97A4-20C6-B73FB1380C72}"/>
          </ac:spMkLst>
        </pc:spChg>
        <pc:spChg chg="add mod">
          <ac:chgData name="Elaine Arundell" userId="0f790e835c68b649" providerId="LiveId" clId="{A8A84280-86CE-473F-8257-A38B68157703}" dt="2026-01-17T09:33:23.999" v="483" actId="1076"/>
          <ac:spMkLst>
            <pc:docMk/>
            <pc:sldMk cId="472313429" sldId="278"/>
            <ac:spMk id="19" creationId="{0852A785-E768-F6A4-081E-A4721E0FFFE8}"/>
          </ac:spMkLst>
        </pc:spChg>
        <pc:spChg chg="add mod">
          <ac:chgData name="Elaine Arundell" userId="0f790e835c68b649" providerId="LiveId" clId="{A8A84280-86CE-473F-8257-A38B68157703}" dt="2026-01-17T09:33:36.731" v="485" actId="1076"/>
          <ac:spMkLst>
            <pc:docMk/>
            <pc:sldMk cId="472313429" sldId="278"/>
            <ac:spMk id="20" creationId="{0C97915D-498A-FD4C-B5D5-2B428E5FB4C7}"/>
          </ac:spMkLst>
        </pc:spChg>
        <pc:spChg chg="add mod">
          <ac:chgData name="Elaine Arundell" userId="0f790e835c68b649" providerId="LiveId" clId="{A8A84280-86CE-473F-8257-A38B68157703}" dt="2026-01-17T09:34:25.160" v="488" actId="1076"/>
          <ac:spMkLst>
            <pc:docMk/>
            <pc:sldMk cId="472313429" sldId="278"/>
            <ac:spMk id="21" creationId="{D17C80E7-0964-3098-849F-5687A03BAB76}"/>
          </ac:spMkLst>
        </pc:spChg>
      </pc:sldChg>
      <pc:sldChg chg="addSp delSp modSp new del mod modClrScheme chgLayout">
        <pc:chgData name="Elaine Arundell" userId="0f790e835c68b649" providerId="LiveId" clId="{A8A84280-86CE-473F-8257-A38B68157703}" dt="2026-01-17T10:22:52.675" v="670" actId="680"/>
        <pc:sldMkLst>
          <pc:docMk/>
          <pc:sldMk cId="535609635" sldId="279"/>
        </pc:sldMkLst>
        <pc:spChg chg="add del mod">
          <ac:chgData name="Elaine Arundell" userId="0f790e835c68b649" providerId="LiveId" clId="{A8A84280-86CE-473F-8257-A38B68157703}" dt="2026-01-17T10:22:51.982" v="669" actId="700"/>
          <ac:spMkLst>
            <pc:docMk/>
            <pc:sldMk cId="535609635" sldId="279"/>
            <ac:spMk id="2" creationId="{B3F4D002-F797-AF9B-BE4B-050E51BCA772}"/>
          </ac:spMkLst>
        </pc:spChg>
        <pc:spChg chg="add del mod">
          <ac:chgData name="Elaine Arundell" userId="0f790e835c68b649" providerId="LiveId" clId="{A8A84280-86CE-473F-8257-A38B68157703}" dt="2026-01-17T10:22:51.982" v="669" actId="700"/>
          <ac:spMkLst>
            <pc:docMk/>
            <pc:sldMk cId="535609635" sldId="279"/>
            <ac:spMk id="3" creationId="{AE8DEF77-B1F3-3D58-0484-BDA33680A22D}"/>
          </ac:spMkLst>
        </pc:spChg>
      </pc:sldChg>
      <pc:sldChg chg="add">
        <pc:chgData name="Elaine Arundell" userId="0f790e835c68b649" providerId="LiveId" clId="{A8A84280-86CE-473F-8257-A38B68157703}" dt="2026-01-17T10:22:59.512" v="671" actId="2890"/>
        <pc:sldMkLst>
          <pc:docMk/>
          <pc:sldMk cId="2472489244" sldId="279"/>
        </pc:sldMkLst>
      </pc:sldChg>
      <pc:sldChg chg="addSp delSp modSp add mod modAnim">
        <pc:chgData name="Elaine Arundell" userId="0f790e835c68b649" providerId="LiveId" clId="{A8A84280-86CE-473F-8257-A38B68157703}" dt="2026-01-17T15:59:11.225" v="760" actId="1076"/>
        <pc:sldMkLst>
          <pc:docMk/>
          <pc:sldMk cId="2541854624" sldId="280"/>
        </pc:sldMkLst>
        <pc:spChg chg="del mod">
          <ac:chgData name="Elaine Arundell" userId="0f790e835c68b649" providerId="LiveId" clId="{A8A84280-86CE-473F-8257-A38B68157703}" dt="2026-01-17T15:58:02.526" v="752" actId="478"/>
          <ac:spMkLst>
            <pc:docMk/>
            <pc:sldMk cId="2541854624" sldId="280"/>
            <ac:spMk id="6" creationId="{63F7C43B-4455-603A-5740-A8AC307B3AF5}"/>
          </ac:spMkLst>
        </pc:spChg>
        <pc:spChg chg="del">
          <ac:chgData name="Elaine Arundell" userId="0f790e835c68b649" providerId="LiveId" clId="{A8A84280-86CE-473F-8257-A38B68157703}" dt="2026-01-17T15:58:00.340" v="750" actId="478"/>
          <ac:spMkLst>
            <pc:docMk/>
            <pc:sldMk cId="2541854624" sldId="280"/>
            <ac:spMk id="8" creationId="{E2435B3F-C5A5-6865-0F4A-85421D4C981A}"/>
          </ac:spMkLst>
        </pc:spChg>
        <pc:spChg chg="add del">
          <ac:chgData name="Elaine Arundell" userId="0f790e835c68b649" providerId="LiveId" clId="{A8A84280-86CE-473F-8257-A38B68157703}" dt="2026-01-17T15:58:06.806" v="754" actId="22"/>
          <ac:spMkLst>
            <pc:docMk/>
            <pc:sldMk cId="2541854624" sldId="280"/>
            <ac:spMk id="10" creationId="{550C6BAC-F037-26F8-0781-8B92E02DCE3E}"/>
          </ac:spMkLst>
        </pc:spChg>
        <pc:spChg chg="add mod">
          <ac:chgData name="Elaine Arundell" userId="0f790e835c68b649" providerId="LiveId" clId="{A8A84280-86CE-473F-8257-A38B68157703}" dt="2026-01-17T15:59:11.225" v="760" actId="1076"/>
          <ac:spMkLst>
            <pc:docMk/>
            <pc:sldMk cId="2541854624" sldId="280"/>
            <ac:spMk id="13" creationId="{4FB8BAE0-A2ED-FAE4-D6E7-A215BDB973B6}"/>
          </ac:spMkLst>
        </pc:spChg>
        <pc:picChg chg="add mod">
          <ac:chgData name="Elaine Arundell" userId="0f790e835c68b649" providerId="LiveId" clId="{A8A84280-86CE-473F-8257-A38B68157703}" dt="2026-01-17T15:58:50.685" v="758" actId="1076"/>
          <ac:picMkLst>
            <pc:docMk/>
            <pc:sldMk cId="2541854624" sldId="280"/>
            <ac:picMk id="11" creationId="{94CEDA2E-8D81-5FA1-A111-71B1BD72F06F}"/>
          </ac:picMkLst>
        </pc:picChg>
      </pc:sldChg>
      <pc:sldChg chg="addSp delSp modSp add mod modAnim">
        <pc:chgData name="Elaine Arundell" userId="0f790e835c68b649" providerId="LiveId" clId="{A8A84280-86CE-473F-8257-A38B68157703}" dt="2026-01-17T16:17:32.511" v="816" actId="1076"/>
        <pc:sldMkLst>
          <pc:docMk/>
          <pc:sldMk cId="1666684379" sldId="281"/>
        </pc:sldMkLst>
        <pc:spChg chg="add mod">
          <ac:chgData name="Elaine Arundell" userId="0f790e835c68b649" providerId="LiveId" clId="{A8A84280-86CE-473F-8257-A38B68157703}" dt="2026-01-17T16:17:32.511" v="816" actId="1076"/>
          <ac:spMkLst>
            <pc:docMk/>
            <pc:sldMk cId="1666684379" sldId="281"/>
            <ac:spMk id="9" creationId="{BE66683D-9F29-0AB6-A2A9-CAA4E4E3B7BA}"/>
          </ac:spMkLst>
        </pc:spChg>
        <pc:spChg chg="del">
          <ac:chgData name="Elaine Arundell" userId="0f790e835c68b649" providerId="LiveId" clId="{A8A84280-86CE-473F-8257-A38B68157703}" dt="2026-01-17T16:08:32.938" v="792" actId="478"/>
          <ac:spMkLst>
            <pc:docMk/>
            <pc:sldMk cId="1666684379" sldId="281"/>
            <ac:spMk id="11" creationId="{CD909788-F63D-40DD-96CF-9EC51FB8D546}"/>
          </ac:spMkLst>
        </pc:spChg>
        <pc:picChg chg="add mod">
          <ac:chgData name="Elaine Arundell" userId="0f790e835c68b649" providerId="LiveId" clId="{A8A84280-86CE-473F-8257-A38B68157703}" dt="2026-01-17T16:17:02.808" v="814" actId="1076"/>
          <ac:picMkLst>
            <pc:docMk/>
            <pc:sldMk cId="1666684379" sldId="281"/>
            <ac:picMk id="6" creationId="{B6B5C6CE-3FA4-F1D7-732C-129D977A59F0}"/>
          </ac:picMkLst>
        </pc:picChg>
        <pc:picChg chg="del">
          <ac:chgData name="Elaine Arundell" userId="0f790e835c68b649" providerId="LiveId" clId="{A8A84280-86CE-473F-8257-A38B68157703}" dt="2026-01-17T16:08:29.204" v="791" actId="478"/>
          <ac:picMkLst>
            <pc:docMk/>
            <pc:sldMk cId="1666684379" sldId="281"/>
            <ac:picMk id="10" creationId="{927C0A2A-F360-830D-9C8C-A04A64CD2DFE}"/>
          </ac:picMkLst>
        </pc:picChg>
      </pc:sldChg>
      <pc:sldChg chg="modSp add mod ord">
        <pc:chgData name="Elaine Arundell" userId="0f790e835c68b649" providerId="LiveId" clId="{A8A84280-86CE-473F-8257-A38B68157703}" dt="2026-01-17T16:31:10.558" v="960" actId="20577"/>
        <pc:sldMkLst>
          <pc:docMk/>
          <pc:sldMk cId="2241571651" sldId="282"/>
        </pc:sldMkLst>
        <pc:spChg chg="mod">
          <ac:chgData name="Elaine Arundell" userId="0f790e835c68b649" providerId="LiveId" clId="{A8A84280-86CE-473F-8257-A38B68157703}" dt="2026-01-17T16:31:10.558" v="960" actId="20577"/>
          <ac:spMkLst>
            <pc:docMk/>
            <pc:sldMk cId="2241571651" sldId="282"/>
            <ac:spMk id="7" creationId="{CC8908E3-F2F6-6C6F-188B-67FC7B37C809}"/>
          </ac:spMkLst>
        </pc:spChg>
        <pc:spChg chg="mod">
          <ac:chgData name="Elaine Arundell" userId="0f790e835c68b649" providerId="LiveId" clId="{A8A84280-86CE-473F-8257-A38B68157703}" dt="2026-01-17T16:27:57.167" v="915" actId="20577"/>
          <ac:spMkLst>
            <pc:docMk/>
            <pc:sldMk cId="2241571651" sldId="282"/>
            <ac:spMk id="8" creationId="{D8E3E82C-2B99-AC5A-3076-FD0011DCBE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E2DA1-CD75-4867-A811-4CE9AAAC9920}" type="datetimeFigureOut">
              <a:rPr lang="en-GB" smtClean="0"/>
              <a:t>17/01/2026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CF3AB-5C31-4EDB-8EA7-B33E3EEC2516}" type="slidenum">
              <a:rPr lang="en-GB" smtClean="0"/>
              <a:t>‹#›</a:t>
            </a:fld>
            <a:endParaRPr lang="en-GB"/>
          </a:p>
        </p:txBody>
      </p:sp>
    </p:spTree>
    <p:extLst>
      <p:ext uri="{BB962C8B-B14F-4D97-AF65-F5344CB8AC3E}">
        <p14:creationId xmlns:p14="http://schemas.microsoft.com/office/powerpoint/2010/main" val="306111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https://www.youtube.com/watch?v=X8ZHtwKga_o</a:t>
            </a:r>
          </a:p>
        </p:txBody>
      </p:sp>
      <p:sp>
        <p:nvSpPr>
          <p:cNvPr id="4" name="Slide Number Placeholder 3"/>
          <p:cNvSpPr>
            <a:spLocks noGrp="1"/>
          </p:cNvSpPr>
          <p:nvPr>
            <p:ph type="sldNum" sz="quarter" idx="5"/>
          </p:nvPr>
        </p:nvSpPr>
        <p:spPr/>
        <p:txBody>
          <a:bodyPr/>
          <a:lstStyle/>
          <a:p>
            <a:fld id="{174CF3AB-5C31-4EDB-8EA7-B33E3EEC2516}" type="slidenum">
              <a:rPr lang="en-GB" smtClean="0"/>
              <a:t>7</a:t>
            </a:fld>
            <a:endParaRPr lang="en-GB"/>
          </a:p>
        </p:txBody>
      </p:sp>
    </p:spTree>
    <p:extLst>
      <p:ext uri="{BB962C8B-B14F-4D97-AF65-F5344CB8AC3E}">
        <p14:creationId xmlns:p14="http://schemas.microsoft.com/office/powerpoint/2010/main" val="231959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3X4tv19Muk4?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X8ZHtwKga_o?feature=oembed" TargetMode="External"/><Relationship Id="rId5" Type="http://schemas.openxmlformats.org/officeDocument/2006/relationships/image" Target="../media/image10.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p:cNvSpPr txBox="1"/>
            <p:nvPr/>
          </p:nvSpPr>
          <p:spPr>
            <a:xfrm>
              <a:off x="0" y="-38100"/>
              <a:ext cx="4816593" cy="6517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7" name="TextBox 7"/>
          <p:cNvSpPr txBox="1"/>
          <p:nvPr/>
        </p:nvSpPr>
        <p:spPr>
          <a:xfrm>
            <a:off x="1152215" y="471697"/>
            <a:ext cx="16107085" cy="1545276"/>
          </a:xfrm>
          <a:prstGeom prst="rect">
            <a:avLst/>
          </a:prstGeom>
        </p:spPr>
        <p:txBody>
          <a:bodyPr lIns="0" tIns="0" rIns="0" bIns="0" rtlCol="0" anchor="t">
            <a:spAutoFit/>
          </a:bodyPr>
          <a:lstStyle/>
          <a:p>
            <a:pPr algn="ctr">
              <a:lnSpc>
                <a:spcPts val="11876"/>
              </a:lnSpc>
            </a:pPr>
            <a:r>
              <a:rPr lang="en-US" sz="9600" b="1" dirty="0">
                <a:solidFill>
                  <a:srgbClr val="F6F9FF"/>
                </a:solidFill>
                <a:latin typeface="Tw Cen MT" panose="020B0602020104020603" pitchFamily="34" charset="0"/>
                <a:ea typeface="Century Gothic Paneuropean Bold"/>
                <a:cs typeface="Century Gothic Paneuropean Bold"/>
                <a:sym typeface="Century Gothic Paneuropean Bold"/>
              </a:rPr>
              <a:t>Year of St Francis</a:t>
            </a:r>
            <a:r>
              <a:rPr lang="en-US" sz="11099" b="1" dirty="0">
                <a:solidFill>
                  <a:srgbClr val="F6F9FF"/>
                </a:solidFill>
                <a:latin typeface="Tw Cen MT" panose="020B0602020104020603" pitchFamily="34" charset="0"/>
                <a:ea typeface="Century Gothic Paneuropean Bold"/>
                <a:cs typeface="Century Gothic Paneuropean Bold"/>
                <a:sym typeface="Century Gothic Paneuropean Bold"/>
              </a:rPr>
              <a:t> </a:t>
            </a:r>
          </a:p>
        </p:txBody>
      </p:sp>
      <p:pic>
        <p:nvPicPr>
          <p:cNvPr id="12" name="Picture 11">
            <a:extLst>
              <a:ext uri="{FF2B5EF4-FFF2-40B4-BE49-F238E27FC236}">
                <a16:creationId xmlns:a16="http://schemas.microsoft.com/office/drawing/2014/main" id="{570856A2-5EDC-8D96-BAF2-60910898A80F}"/>
              </a:ext>
            </a:extLst>
          </p:cNvPr>
          <p:cNvPicPr>
            <a:picLocks noChangeAspect="1"/>
          </p:cNvPicPr>
          <p:nvPr/>
        </p:nvPicPr>
        <p:blipFill>
          <a:blip r:embed="rId3"/>
          <a:stretch>
            <a:fillRect/>
          </a:stretch>
        </p:blipFill>
        <p:spPr>
          <a:xfrm>
            <a:off x="872668" y="2837910"/>
            <a:ext cx="4918531" cy="6129572"/>
          </a:xfrm>
          <a:prstGeom prst="rect">
            <a:avLst/>
          </a:prstGeom>
          <a:ln>
            <a:solidFill>
              <a:srgbClr val="00B050"/>
            </a:solidFill>
          </a:ln>
        </p:spPr>
      </p:pic>
      <p:pic>
        <p:nvPicPr>
          <p:cNvPr id="16" name="Picture 15">
            <a:extLst>
              <a:ext uri="{FF2B5EF4-FFF2-40B4-BE49-F238E27FC236}">
                <a16:creationId xmlns:a16="http://schemas.microsoft.com/office/drawing/2014/main" id="{614F50D9-D718-4573-70AB-680ECE3F4155}"/>
              </a:ext>
            </a:extLst>
          </p:cNvPr>
          <p:cNvPicPr>
            <a:picLocks noChangeAspect="1"/>
          </p:cNvPicPr>
          <p:nvPr/>
        </p:nvPicPr>
        <p:blipFill>
          <a:blip r:embed="rId4"/>
          <a:stretch>
            <a:fillRect/>
          </a:stretch>
        </p:blipFill>
        <p:spPr>
          <a:xfrm>
            <a:off x="12348032" y="2837910"/>
            <a:ext cx="5067300" cy="6118296"/>
          </a:xfrm>
          <a:prstGeom prst="rect">
            <a:avLst/>
          </a:prstGeom>
          <a:ln>
            <a:solidFill>
              <a:srgbClr val="00B050"/>
            </a:solidFill>
          </a:ln>
        </p:spPr>
      </p:pic>
      <p:pic>
        <p:nvPicPr>
          <p:cNvPr id="20" name="Picture 19">
            <a:extLst>
              <a:ext uri="{FF2B5EF4-FFF2-40B4-BE49-F238E27FC236}">
                <a16:creationId xmlns:a16="http://schemas.microsoft.com/office/drawing/2014/main" id="{4CB5BBA0-B4C0-B78A-F77F-433F9D6CC751}"/>
              </a:ext>
            </a:extLst>
          </p:cNvPr>
          <p:cNvPicPr>
            <a:picLocks noChangeAspect="1"/>
          </p:cNvPicPr>
          <p:nvPr/>
        </p:nvPicPr>
        <p:blipFill>
          <a:blip r:embed="rId5"/>
          <a:stretch>
            <a:fillRect/>
          </a:stretch>
        </p:blipFill>
        <p:spPr>
          <a:xfrm>
            <a:off x="6802127" y="2854629"/>
            <a:ext cx="4683745" cy="6118296"/>
          </a:xfrm>
          <a:prstGeom prst="rect">
            <a:avLst/>
          </a:prstGeom>
          <a:ln>
            <a:solidFill>
              <a:srgbClr val="00B050"/>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92699" y="0"/>
            <a:ext cx="10395301" cy="10287000"/>
            <a:chOff x="0" y="0"/>
            <a:chExt cx="2737857" cy="2709333"/>
          </a:xfrm>
        </p:grpSpPr>
        <p:sp>
          <p:nvSpPr>
            <p:cNvPr id="3" name="Freeform 3"/>
            <p:cNvSpPr/>
            <p:nvPr/>
          </p:nvSpPr>
          <p:spPr>
            <a:xfrm>
              <a:off x="0" y="0"/>
              <a:ext cx="2737857" cy="2709333"/>
            </a:xfrm>
            <a:custGeom>
              <a:avLst/>
              <a:gdLst/>
              <a:ahLst/>
              <a:cxnLst/>
              <a:rect l="l" t="t" r="r" b="b"/>
              <a:pathLst>
                <a:path w="2737857" h="2709333">
                  <a:moveTo>
                    <a:pt x="0" y="0"/>
                  </a:moveTo>
                  <a:lnTo>
                    <a:pt x="2737857" y="0"/>
                  </a:lnTo>
                  <a:lnTo>
                    <a:pt x="2737857" y="2709333"/>
                  </a:lnTo>
                  <a:lnTo>
                    <a:pt x="0" y="2709333"/>
                  </a:lnTo>
                  <a:close/>
                </a:path>
              </a:pathLst>
            </a:custGeom>
            <a:solidFill>
              <a:srgbClr val="1A4895"/>
            </a:solidFill>
          </p:spPr>
          <p:txBody>
            <a:bodyPr/>
            <a:lstStyle/>
            <a:p>
              <a:endParaRPr lang="en-GB"/>
            </a:p>
          </p:txBody>
        </p:sp>
        <p:sp>
          <p:nvSpPr>
            <p:cNvPr id="4" name="TextBox 4"/>
            <p:cNvSpPr txBox="1"/>
            <p:nvPr/>
          </p:nvSpPr>
          <p:spPr>
            <a:xfrm>
              <a:off x="0" y="-38100"/>
              <a:ext cx="2737857"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280610" y="28575"/>
            <a:ext cx="9619479" cy="10026784"/>
          </a:xfrm>
          <a:prstGeom prst="rect">
            <a:avLst/>
          </a:prstGeom>
        </p:spPr>
        <p:txBody>
          <a:bodyPr lIns="0" tIns="0" rIns="0" bIns="0" rtlCol="0" anchor="t">
            <a:spAutoFit/>
          </a:bodyPr>
          <a:lstStyle/>
          <a:p>
            <a:pPr algn="l">
              <a:lnSpc>
                <a:spcPts val="4945"/>
              </a:lnSpc>
            </a:pPr>
            <a:endParaRPr sz="4800" dirty="0"/>
          </a:p>
          <a:p>
            <a:pPr marL="464187" lvl="1">
              <a:lnSpc>
                <a:spcPts val="4945"/>
              </a:lnSpc>
            </a:pPr>
            <a:r>
              <a:rPr lang="en-GB" sz="4800" b="1" dirty="0">
                <a:solidFill>
                  <a:srgbClr val="F6F9FF"/>
                </a:solidFill>
                <a:latin typeface="Tw Cen MT" panose="020B0602020104020603" pitchFamily="34" charset="0"/>
                <a:cs typeface="Century Gothic Paneuropean"/>
              </a:rPr>
              <a:t>• Who might need my care or kindness today? </a:t>
            </a:r>
            <a:br>
              <a:rPr lang="en-GB" sz="4800" b="1" dirty="0">
                <a:solidFill>
                  <a:srgbClr val="F6F9FF"/>
                </a:solidFill>
                <a:latin typeface="Tw Cen MT" panose="020B0602020104020603" pitchFamily="34" charset="0"/>
                <a:cs typeface="Century Gothic Paneuropean"/>
              </a:rPr>
            </a:br>
            <a:endParaRPr lang="en-GB" sz="4800" b="1" dirty="0">
              <a:solidFill>
                <a:srgbClr val="F6F9FF"/>
              </a:solidFill>
              <a:latin typeface="Tw Cen MT" panose="020B0602020104020603" pitchFamily="34" charset="0"/>
              <a:cs typeface="Century Gothic Paneuropean"/>
            </a:endParaRPr>
          </a:p>
          <a:p>
            <a:pPr marL="464187" lvl="1">
              <a:lnSpc>
                <a:spcPts val="4945"/>
              </a:lnSpc>
            </a:pPr>
            <a:r>
              <a:rPr lang="en-GB" sz="4800" b="1" dirty="0">
                <a:solidFill>
                  <a:srgbClr val="F6F9FF"/>
                </a:solidFill>
                <a:latin typeface="Tw Cen MT" panose="020B0602020104020603" pitchFamily="34" charset="0"/>
                <a:cs typeface="Century Gothic Paneuropean"/>
              </a:rPr>
              <a:t>• How can I show care with my words or actions?</a:t>
            </a:r>
          </a:p>
          <a:p>
            <a:pPr marL="464187" lvl="1">
              <a:lnSpc>
                <a:spcPts val="4945"/>
              </a:lnSpc>
            </a:pPr>
            <a:endParaRPr lang="en-GB" sz="4800" b="1" dirty="0">
              <a:solidFill>
                <a:srgbClr val="F6F9FF"/>
              </a:solidFill>
              <a:latin typeface="Tw Cen MT" panose="020B0602020104020603" pitchFamily="34" charset="0"/>
              <a:cs typeface="Century Gothic Paneuropean"/>
            </a:endParaRPr>
          </a:p>
          <a:p>
            <a:pPr marL="464187" lvl="1">
              <a:lnSpc>
                <a:spcPts val="4945"/>
              </a:lnSpc>
            </a:pPr>
            <a:r>
              <a:rPr lang="en-GB" sz="4800" b="1" dirty="0">
                <a:solidFill>
                  <a:srgbClr val="F6F9FF"/>
                </a:solidFill>
                <a:latin typeface="Tw Cen MT" panose="020B0602020104020603" pitchFamily="34" charset="0"/>
                <a:cs typeface="Century Gothic Paneuropean"/>
              </a:rPr>
              <a:t>• What is one thing I can thank God for today?</a:t>
            </a:r>
            <a:br>
              <a:rPr lang="en-GB" sz="4800" b="1" dirty="0">
                <a:solidFill>
                  <a:srgbClr val="F6F9FF"/>
                </a:solidFill>
                <a:latin typeface="Tw Cen MT" panose="020B0602020104020603" pitchFamily="34" charset="0"/>
                <a:cs typeface="Century Gothic Paneuropean"/>
              </a:rPr>
            </a:br>
            <a:br>
              <a:rPr lang="en-GB" sz="4800" b="1" dirty="0">
                <a:solidFill>
                  <a:srgbClr val="F6F9FF"/>
                </a:solidFill>
                <a:latin typeface="Tw Cen MT" panose="020B0602020104020603" pitchFamily="34" charset="0"/>
                <a:cs typeface="Century Gothic Paneuropean"/>
              </a:rPr>
            </a:br>
            <a:r>
              <a:rPr lang="en-GB" sz="4800" b="1" dirty="0">
                <a:solidFill>
                  <a:srgbClr val="F6F9FF"/>
                </a:solidFill>
                <a:latin typeface="Tw Cen MT" panose="020B0602020104020603" pitchFamily="34" charset="0"/>
                <a:cs typeface="Century Gothic Paneuropean"/>
              </a:rPr>
              <a:t>• How can I care for God’s world at school or at home? </a:t>
            </a:r>
            <a:br>
              <a:rPr lang="en-GB" sz="4800" b="1" dirty="0">
                <a:solidFill>
                  <a:srgbClr val="F6F9FF"/>
                </a:solidFill>
                <a:latin typeface="Tw Cen MT" panose="020B0602020104020603" pitchFamily="34" charset="0"/>
                <a:cs typeface="Century Gothic Paneuropean"/>
              </a:rPr>
            </a:br>
            <a:br>
              <a:rPr lang="en-GB" sz="4800" b="1" dirty="0">
                <a:solidFill>
                  <a:srgbClr val="F6F9FF"/>
                </a:solidFill>
                <a:latin typeface="Tw Cen MT" panose="020B0602020104020603" pitchFamily="34" charset="0"/>
                <a:cs typeface="Century Gothic Paneuropean"/>
              </a:rPr>
            </a:br>
            <a:r>
              <a:rPr lang="en-GB" sz="4800" b="1" dirty="0">
                <a:solidFill>
                  <a:srgbClr val="F6F9FF"/>
                </a:solidFill>
                <a:latin typeface="Tw Cen MT" panose="020B0602020104020603" pitchFamily="34" charset="0"/>
                <a:cs typeface="Century Gothic Paneuropean"/>
              </a:rPr>
              <a:t>• How can I be a peacemaker today? </a:t>
            </a:r>
            <a:endParaRPr lang="en-US" sz="4800" b="1" dirty="0">
              <a:solidFill>
                <a:srgbClr val="F6F9FF"/>
              </a:solidFill>
              <a:latin typeface="Tw Cen MT" panose="020B0602020104020603" pitchFamily="34" charset="0"/>
              <a:cs typeface="Century Gothic Paneuropean"/>
              <a:sym typeface="Century Gothic Paneuropean"/>
            </a:endParaRPr>
          </a:p>
          <a:p>
            <a:pPr algn="l">
              <a:lnSpc>
                <a:spcPts val="4601"/>
              </a:lnSpc>
            </a:pPr>
            <a:endParaRPr lang="en-US" sz="4800" dirty="0">
              <a:solidFill>
                <a:srgbClr val="F6F9FF"/>
              </a:solidFill>
              <a:latin typeface="Century Gothic Paneuropean"/>
              <a:ea typeface="Century Gothic Paneuropean"/>
              <a:cs typeface="Century Gothic Paneuropean"/>
              <a:sym typeface="Century Gothic Paneuropean"/>
            </a:endParaRPr>
          </a:p>
        </p:txBody>
      </p:sp>
      <p:sp>
        <p:nvSpPr>
          <p:cNvPr id="6" name="Freeform 6"/>
          <p:cNvSpPr/>
          <p:nvPr/>
        </p:nvSpPr>
        <p:spPr>
          <a:xfrm>
            <a:off x="1237917" y="2882385"/>
            <a:ext cx="5629469" cy="5559101"/>
          </a:xfrm>
          <a:custGeom>
            <a:avLst/>
            <a:gdLst/>
            <a:ahLst/>
            <a:cxnLst/>
            <a:rect l="l" t="t" r="r" b="b"/>
            <a:pathLst>
              <a:path w="5629469" h="5559101">
                <a:moveTo>
                  <a:pt x="0" y="0"/>
                </a:moveTo>
                <a:lnTo>
                  <a:pt x="5629469" y="0"/>
                </a:lnTo>
                <a:lnTo>
                  <a:pt x="5629469" y="5559101"/>
                </a:lnTo>
                <a:lnTo>
                  <a:pt x="0" y="5559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0"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4"/>
            <a:stretch>
              <a:fillRect/>
            </a:stretch>
          </a:blipFill>
        </p:spPr>
        <p:txBody>
          <a:bodyPr/>
          <a:lstStyle/>
          <a:p>
            <a:endParaRPr lang="en-GB"/>
          </a:p>
        </p:txBody>
      </p:sp>
      <p:sp>
        <p:nvSpPr>
          <p:cNvPr id="8" name="TextBox 8"/>
          <p:cNvSpPr txBox="1"/>
          <p:nvPr/>
        </p:nvSpPr>
        <p:spPr>
          <a:xfrm>
            <a:off x="1650814" y="147785"/>
            <a:ext cx="4803676" cy="1917786"/>
          </a:xfrm>
          <a:prstGeom prst="rect">
            <a:avLst/>
          </a:prstGeom>
        </p:spPr>
        <p:txBody>
          <a:bodyPr lIns="0" tIns="0" rIns="0" bIns="0" rtlCol="0" anchor="t">
            <a:spAutoFit/>
          </a:bodyPr>
          <a:lstStyle/>
          <a:p>
            <a:pPr algn="ctr">
              <a:lnSpc>
                <a:spcPts val="7700"/>
              </a:lnSpc>
            </a:pPr>
            <a:r>
              <a:rPr lang="en-US" sz="5500" b="1" dirty="0">
                <a:solidFill>
                  <a:srgbClr val="1661A0"/>
                </a:solidFill>
                <a:latin typeface="Tw Cen MT" panose="020B0602020104020603" pitchFamily="34" charset="0"/>
                <a:ea typeface="Century Gothic Paneuropean Bold"/>
                <a:cs typeface="Century Gothic Paneuropean Bold"/>
                <a:sym typeface="Century Gothic Paneuropean Bold"/>
              </a:rPr>
              <a:t>Reflecting on </a:t>
            </a:r>
          </a:p>
          <a:p>
            <a:pPr algn="ctr">
              <a:lnSpc>
                <a:spcPts val="7700"/>
              </a:lnSpc>
            </a:pPr>
            <a:r>
              <a:rPr lang="en-US" sz="5500" b="1" dirty="0">
                <a:solidFill>
                  <a:srgbClr val="1661A0"/>
                </a:solidFill>
                <a:latin typeface="Tw Cen MT" panose="020B0602020104020603" pitchFamily="34" charset="0"/>
                <a:ea typeface="Century Gothic Paneuropean Bold"/>
                <a:cs typeface="Century Gothic Paneuropean Bold"/>
                <a:sym typeface="Century Gothic Paneuropean Bold"/>
              </a:rPr>
              <a:t>St Francis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40A6B-E19F-A4C3-B0C2-E25BA4BBD78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C69CB31-AEA2-137A-4AA0-AA04BF845BD3}"/>
              </a:ext>
            </a:extLst>
          </p:cNvPr>
          <p:cNvGrpSpPr/>
          <p:nvPr/>
        </p:nvGrpSpPr>
        <p:grpSpPr>
          <a:xfrm>
            <a:off x="0" y="0"/>
            <a:ext cx="18288000" cy="2329953"/>
            <a:chOff x="0" y="0"/>
            <a:chExt cx="4816593" cy="613650"/>
          </a:xfrm>
        </p:grpSpPr>
        <p:sp>
          <p:nvSpPr>
            <p:cNvPr id="3" name="Freeform 3">
              <a:extLst>
                <a:ext uri="{FF2B5EF4-FFF2-40B4-BE49-F238E27FC236}">
                  <a16:creationId xmlns:a16="http://schemas.microsoft.com/office/drawing/2014/main" id="{48987CE3-8BB2-B3F3-5D26-ED9DA6A82A76}"/>
                </a:ext>
              </a:extLst>
            </p:cNvPr>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a:extLst>
                <a:ext uri="{FF2B5EF4-FFF2-40B4-BE49-F238E27FC236}">
                  <a16:creationId xmlns:a16="http://schemas.microsoft.com/office/drawing/2014/main" id="{743A163A-B183-92B3-72A7-61F11F82E438}"/>
                </a:ext>
              </a:extLst>
            </p:cNvPr>
            <p:cNvSpPr txBox="1"/>
            <p:nvPr/>
          </p:nvSpPr>
          <p:spPr>
            <a:xfrm>
              <a:off x="0" y="0"/>
              <a:ext cx="4816593" cy="613650"/>
            </a:xfrm>
            <a:prstGeom prst="rect">
              <a:avLst/>
            </a:prstGeom>
          </p:spPr>
          <p:txBody>
            <a:bodyPr lIns="50800" tIns="50800" rIns="50800" bIns="50800" rtlCol="0" anchor="ctr"/>
            <a:lstStyle/>
            <a:p>
              <a:pPr algn="ctr">
                <a:lnSpc>
                  <a:spcPts val="560"/>
                </a:lnSpc>
              </a:pPr>
              <a:endParaRPr/>
            </a:p>
          </p:txBody>
        </p:sp>
      </p:grpSp>
      <p:sp>
        <p:nvSpPr>
          <p:cNvPr id="5" name="Freeform 5">
            <a:extLst>
              <a:ext uri="{FF2B5EF4-FFF2-40B4-BE49-F238E27FC236}">
                <a16:creationId xmlns:a16="http://schemas.microsoft.com/office/drawing/2014/main" id="{D654906B-CE54-9858-769E-9274DDEE9DAD}"/>
              </a:ext>
            </a:extLst>
          </p:cNvPr>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6" name="TextBox 6">
            <a:extLst>
              <a:ext uri="{FF2B5EF4-FFF2-40B4-BE49-F238E27FC236}">
                <a16:creationId xmlns:a16="http://schemas.microsoft.com/office/drawing/2014/main" id="{F32FAD16-712B-9951-34BE-D2C2FDD349A3}"/>
              </a:ext>
            </a:extLst>
          </p:cNvPr>
          <p:cNvSpPr txBox="1"/>
          <p:nvPr/>
        </p:nvSpPr>
        <p:spPr>
          <a:xfrm>
            <a:off x="1152215" y="452647"/>
            <a:ext cx="16107085" cy="1330092"/>
          </a:xfrm>
          <a:prstGeom prst="rect">
            <a:avLst/>
          </a:prstGeom>
        </p:spPr>
        <p:txBody>
          <a:bodyPr lIns="0" tIns="0" rIns="0" bIns="0" rtlCol="0" anchor="t">
            <a:spAutoFit/>
          </a:bodyPr>
          <a:lstStyle/>
          <a:p>
            <a:pPr algn="ctr">
              <a:lnSpc>
                <a:spcPts val="10271"/>
              </a:lnSpc>
            </a:pPr>
            <a:r>
              <a:rPr lang="en-US" sz="9599" b="1" dirty="0">
                <a:solidFill>
                  <a:srgbClr val="F6F9FF"/>
                </a:solidFill>
                <a:latin typeface="Tw Cen MT" panose="020B0602020104020603" pitchFamily="34" charset="0"/>
                <a:ea typeface="Century Gothic Paneuropean Bold"/>
                <a:cs typeface="Century Gothic Paneuropean Bold"/>
                <a:sym typeface="Century Gothic Paneuropean Bold"/>
              </a:rPr>
              <a:t>Respond</a:t>
            </a:r>
          </a:p>
        </p:txBody>
      </p:sp>
      <p:sp>
        <p:nvSpPr>
          <p:cNvPr id="8" name="TextBox 8">
            <a:extLst>
              <a:ext uri="{FF2B5EF4-FFF2-40B4-BE49-F238E27FC236}">
                <a16:creationId xmlns:a16="http://schemas.microsoft.com/office/drawing/2014/main" id="{66954E66-211D-0A40-3F6F-D3675E70AC6F}"/>
              </a:ext>
            </a:extLst>
          </p:cNvPr>
          <p:cNvSpPr txBox="1"/>
          <p:nvPr/>
        </p:nvSpPr>
        <p:spPr>
          <a:xfrm>
            <a:off x="609600" y="952500"/>
            <a:ext cx="11279882" cy="14147976"/>
          </a:xfrm>
          <a:prstGeom prst="rect">
            <a:avLst/>
          </a:prstGeom>
        </p:spPr>
        <p:txBody>
          <a:bodyPr wrap="square" lIns="0" tIns="0" rIns="0" bIns="0" rtlCol="0" anchor="t">
            <a:spAutoFit/>
          </a:bodyPr>
          <a:lstStyle/>
          <a:p>
            <a:pPr algn="l">
              <a:lnSpc>
                <a:spcPts val="6439"/>
              </a:lnSpc>
            </a:pPr>
            <a:endParaRPr sz="3600" dirty="0">
              <a:latin typeface="Tw Cen MT" panose="020B0602020104020603" pitchFamily="34" charset="0"/>
            </a:endParaRPr>
          </a:p>
          <a:p>
            <a:pPr algn="l">
              <a:lnSpc>
                <a:spcPts val="6439"/>
              </a:lnSpc>
            </a:pPr>
            <a:endParaRPr sz="3600" dirty="0">
              <a:latin typeface="Tw Cen MT" panose="020B0602020104020603" pitchFamily="34" charset="0"/>
            </a:endParaRPr>
          </a:p>
          <a:p>
            <a:pPr marL="431799" lvl="1">
              <a:lnSpc>
                <a:spcPts val="5679"/>
              </a:lnSpc>
            </a:pPr>
            <a:r>
              <a:rPr lang="en-GB" sz="3600" b="1" dirty="0">
                <a:latin typeface="Tw Cen MT" panose="020B0602020104020603" pitchFamily="34" charset="0"/>
              </a:rPr>
              <a:t>Reader:</a:t>
            </a:r>
            <a:r>
              <a:rPr lang="en-GB" sz="3600" dirty="0">
                <a:latin typeface="Tw Cen MT" panose="020B0602020104020603" pitchFamily="34" charset="0"/>
              </a:rPr>
              <a:t> We will now pray together using an adapted prayer inspired by </a:t>
            </a:r>
            <a:r>
              <a:rPr lang="en-GB" sz="3600" b="1" dirty="0">
                <a:latin typeface="Tw Cen MT" panose="020B0602020104020603" pitchFamily="34" charset="0"/>
              </a:rPr>
              <a:t>St Francis’ Canticle of Creation</a:t>
            </a:r>
            <a:r>
              <a:rPr lang="en-GB" sz="3600" dirty="0">
                <a:latin typeface="Tw Cen MT" panose="020B0602020104020603" pitchFamily="34" charset="0"/>
              </a:rPr>
              <a:t>. Different voices will help us praise God for His world.</a:t>
            </a:r>
            <a:br>
              <a:rPr lang="en-GB" sz="3600" dirty="0">
                <a:latin typeface="Tw Cen MT" panose="020B0602020104020603" pitchFamily="34" charset="0"/>
              </a:rPr>
            </a:br>
            <a:r>
              <a:rPr lang="en-GB" sz="3600" dirty="0">
                <a:latin typeface="Tw Cen MT" panose="020B0602020104020603" pitchFamily="34" charset="0"/>
              </a:rPr>
              <a:t> </a:t>
            </a:r>
            <a:br>
              <a:rPr lang="en-GB" sz="3600" dirty="0">
                <a:latin typeface="Tw Cen MT" panose="020B0602020104020603" pitchFamily="34" charset="0"/>
              </a:rPr>
            </a:br>
            <a:r>
              <a:rPr lang="en-GB" sz="3600" b="1" dirty="0">
                <a:latin typeface="Tw Cen MT" panose="020B0602020104020603" pitchFamily="34" charset="0"/>
              </a:rPr>
              <a:t>Child 1:</a:t>
            </a:r>
            <a:r>
              <a:rPr lang="en-GB" sz="3600" dirty="0">
                <a:latin typeface="Tw Cen MT" panose="020B0602020104020603" pitchFamily="34" charset="0"/>
              </a:rPr>
              <a:t> Praise be to you, God, for </a:t>
            </a:r>
            <a:r>
              <a:rPr lang="en-GB" sz="3600" b="1" dirty="0">
                <a:latin typeface="Tw Cen MT" panose="020B0602020104020603" pitchFamily="34" charset="0"/>
              </a:rPr>
              <a:t>Brother Sun</a:t>
            </a:r>
            <a:r>
              <a:rPr lang="en-GB" sz="3600" dirty="0">
                <a:latin typeface="Tw Cen MT" panose="020B0602020104020603" pitchFamily="34" charset="0"/>
              </a:rPr>
              <a:t>, who gives us light and warmth. </a:t>
            </a:r>
            <a:r>
              <a:rPr lang="en-GB" sz="3600" b="1" dirty="0">
                <a:solidFill>
                  <a:srgbClr val="00B050"/>
                </a:solidFill>
                <a:latin typeface="Tw Cen MT" panose="020B0602020104020603" pitchFamily="34" charset="0"/>
              </a:rPr>
              <a:t>All:</a:t>
            </a:r>
            <a:r>
              <a:rPr lang="en-GB" sz="3600" dirty="0">
                <a:solidFill>
                  <a:srgbClr val="00B050"/>
                </a:solidFill>
                <a:latin typeface="Tw Cen MT" panose="020B0602020104020603" pitchFamily="34" charset="0"/>
              </a:rPr>
              <a:t> Help us care for your world. </a:t>
            </a:r>
          </a:p>
          <a:p>
            <a:pPr marL="431799" lvl="1">
              <a:lnSpc>
                <a:spcPts val="5679"/>
              </a:lnSpc>
            </a:pPr>
            <a:br>
              <a:rPr lang="en-GB" sz="3600" dirty="0">
                <a:latin typeface="Tw Cen MT" panose="020B0602020104020603" pitchFamily="34" charset="0"/>
              </a:rPr>
            </a:br>
            <a:r>
              <a:rPr lang="en-GB" sz="3600" b="1" dirty="0">
                <a:latin typeface="Tw Cen MT" panose="020B0602020104020603" pitchFamily="34" charset="0"/>
              </a:rPr>
              <a:t>Child 2:</a:t>
            </a:r>
            <a:r>
              <a:rPr lang="en-GB" sz="3600" dirty="0">
                <a:latin typeface="Tw Cen MT" panose="020B0602020104020603" pitchFamily="34" charset="0"/>
              </a:rPr>
              <a:t> Praise be to you, God, for </a:t>
            </a:r>
            <a:r>
              <a:rPr lang="en-GB" sz="3600" b="1" dirty="0">
                <a:latin typeface="Tw Cen MT" panose="020B0602020104020603" pitchFamily="34" charset="0"/>
              </a:rPr>
              <a:t>Sister Moon and the stars</a:t>
            </a:r>
            <a:r>
              <a:rPr lang="en-GB" sz="3600" dirty="0">
                <a:latin typeface="Tw Cen MT" panose="020B0602020104020603" pitchFamily="34" charset="0"/>
              </a:rPr>
              <a:t>, shining in the night sky. </a:t>
            </a:r>
            <a:br>
              <a:rPr lang="en-GB" sz="3600" dirty="0">
                <a:latin typeface="Tw Cen MT" panose="020B0602020104020603" pitchFamily="34" charset="0"/>
              </a:rPr>
            </a:br>
            <a:r>
              <a:rPr lang="en-GB" sz="3600" b="1" dirty="0">
                <a:solidFill>
                  <a:srgbClr val="00B050"/>
                </a:solidFill>
                <a:latin typeface="Tw Cen MT" panose="020B0602020104020603" pitchFamily="34" charset="0"/>
              </a:rPr>
              <a:t>All:</a:t>
            </a:r>
            <a:r>
              <a:rPr lang="en-GB" sz="3600" dirty="0">
                <a:solidFill>
                  <a:srgbClr val="00B050"/>
                </a:solidFill>
                <a:latin typeface="Tw Cen MT" panose="020B0602020104020603" pitchFamily="34" charset="0"/>
              </a:rPr>
              <a:t> Help us care for your world. </a:t>
            </a:r>
            <a:br>
              <a:rPr lang="en-GB" sz="3600" dirty="0">
                <a:latin typeface="Tw Cen MT" panose="020B0602020104020603" pitchFamily="34" charset="0"/>
              </a:rPr>
            </a:br>
            <a:br>
              <a:rPr lang="en-GB" sz="3600" dirty="0"/>
            </a:br>
            <a:endParaRPr lang="en-US" sz="3600" spc="235" dirty="0">
              <a:solidFill>
                <a:srgbClr val="000000"/>
              </a:solidFill>
              <a:latin typeface="Tw Cen MT" panose="020B0602020104020603" pitchFamily="34" charset="0"/>
              <a:ea typeface="Canva Sans"/>
              <a:cs typeface="Canva Sans"/>
              <a:sym typeface="Canva Sans"/>
            </a:endParaRPr>
          </a:p>
          <a:p>
            <a:pPr algn="l">
              <a:lnSpc>
                <a:spcPts val="6439"/>
              </a:lnSpc>
            </a:pPr>
            <a:endParaRPr lang="en-US" sz="3600" spc="235" dirty="0">
              <a:solidFill>
                <a:srgbClr val="000000"/>
              </a:solidFill>
              <a:latin typeface="Tw Cen MT" panose="020B0602020104020603" pitchFamily="34" charset="0"/>
              <a:ea typeface="Canva Sans"/>
              <a:cs typeface="Canva Sans"/>
              <a:sym typeface="Canva Sans"/>
            </a:endParaRPr>
          </a:p>
          <a:p>
            <a:pPr algn="l">
              <a:lnSpc>
                <a:spcPts val="6439"/>
              </a:lnSpc>
            </a:pPr>
            <a:endParaRPr lang="en-US" sz="3600" spc="235" dirty="0">
              <a:solidFill>
                <a:srgbClr val="000000"/>
              </a:solidFill>
              <a:latin typeface="Tw Cen MT" panose="020B0602020104020603" pitchFamily="34" charset="0"/>
              <a:ea typeface="Canva Sans"/>
              <a:cs typeface="Canva Sans"/>
              <a:sym typeface="Canva Sans"/>
            </a:endParaRPr>
          </a:p>
          <a:p>
            <a:pPr algn="l">
              <a:lnSpc>
                <a:spcPts val="5599"/>
              </a:lnSpc>
            </a:pPr>
            <a:endParaRPr lang="en-US" sz="3600" spc="235" dirty="0">
              <a:solidFill>
                <a:srgbClr val="000000"/>
              </a:solidFill>
              <a:latin typeface="Tw Cen MT" panose="020B0602020104020603" pitchFamily="34" charset="0"/>
              <a:ea typeface="Canva Sans"/>
              <a:cs typeface="Canva Sans"/>
              <a:sym typeface="Canva Sans"/>
            </a:endParaRPr>
          </a:p>
          <a:p>
            <a:pPr algn="l">
              <a:lnSpc>
                <a:spcPts val="5599"/>
              </a:lnSpc>
            </a:pPr>
            <a:endParaRPr lang="en-US" sz="3600" spc="235" dirty="0">
              <a:solidFill>
                <a:srgbClr val="000000"/>
              </a:solidFill>
              <a:latin typeface="Tw Cen MT" panose="020B0602020104020603" pitchFamily="34" charset="0"/>
              <a:ea typeface="Canva Sans"/>
              <a:cs typeface="Canva Sans"/>
              <a:sym typeface="Canva Sans"/>
            </a:endParaRPr>
          </a:p>
          <a:p>
            <a:pPr algn="l">
              <a:lnSpc>
                <a:spcPts val="5599"/>
              </a:lnSpc>
            </a:pPr>
            <a:endParaRPr lang="en-US" sz="3600" spc="235" dirty="0">
              <a:solidFill>
                <a:srgbClr val="000000"/>
              </a:solidFill>
              <a:latin typeface="Tw Cen MT" panose="020B0602020104020603" pitchFamily="34" charset="0"/>
              <a:ea typeface="Canva Sans"/>
              <a:cs typeface="Canva Sans"/>
              <a:sym typeface="Canva Sans"/>
            </a:endParaRPr>
          </a:p>
        </p:txBody>
      </p:sp>
      <p:sp>
        <p:nvSpPr>
          <p:cNvPr id="7" name="Freeform 6">
            <a:extLst>
              <a:ext uri="{FF2B5EF4-FFF2-40B4-BE49-F238E27FC236}">
                <a16:creationId xmlns:a16="http://schemas.microsoft.com/office/drawing/2014/main" id="{B2FE8C95-D066-EECD-195A-4219D731F222}"/>
              </a:ext>
            </a:extLst>
          </p:cNvPr>
          <p:cNvSpPr/>
          <p:nvPr/>
        </p:nvSpPr>
        <p:spPr>
          <a:xfrm>
            <a:off x="12192000" y="2962072"/>
            <a:ext cx="5291509" cy="5064416"/>
          </a:xfrm>
          <a:custGeom>
            <a:avLst/>
            <a:gdLst/>
            <a:ahLst/>
            <a:cxnLst/>
            <a:rect l="l" t="t" r="r" b="b"/>
            <a:pathLst>
              <a:path w="5291509" h="5064416">
                <a:moveTo>
                  <a:pt x="0" y="0"/>
                </a:moveTo>
                <a:lnTo>
                  <a:pt x="5291509" y="0"/>
                </a:lnTo>
                <a:lnTo>
                  <a:pt x="5291509" y="5064416"/>
                </a:lnTo>
                <a:lnTo>
                  <a:pt x="0" y="50644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3707138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p:cNvSpPr txBox="1"/>
            <p:nvPr/>
          </p:nvSpPr>
          <p:spPr>
            <a:xfrm>
              <a:off x="0" y="0"/>
              <a:ext cx="4816593" cy="613650"/>
            </a:xfrm>
            <a:prstGeom prst="rect">
              <a:avLst/>
            </a:prstGeom>
          </p:spPr>
          <p:txBody>
            <a:bodyPr lIns="50800" tIns="50800" rIns="50800" bIns="50800" rtlCol="0" anchor="ctr"/>
            <a:lstStyle/>
            <a:p>
              <a:pPr algn="ctr">
                <a:lnSpc>
                  <a:spcPts val="560"/>
                </a:lnSpc>
              </a:pPr>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152215" y="452647"/>
            <a:ext cx="16107085" cy="1330092"/>
          </a:xfrm>
          <a:prstGeom prst="rect">
            <a:avLst/>
          </a:prstGeom>
        </p:spPr>
        <p:txBody>
          <a:bodyPr lIns="0" tIns="0" rIns="0" bIns="0" rtlCol="0" anchor="t">
            <a:spAutoFit/>
          </a:bodyPr>
          <a:lstStyle/>
          <a:p>
            <a:pPr algn="ctr">
              <a:lnSpc>
                <a:spcPts val="10271"/>
              </a:lnSpc>
            </a:pPr>
            <a:r>
              <a:rPr lang="en-US" sz="9599" b="1" dirty="0">
                <a:solidFill>
                  <a:srgbClr val="F6F9FF"/>
                </a:solidFill>
                <a:latin typeface="Tw Cen MT" panose="020B0602020104020603" pitchFamily="34" charset="0"/>
                <a:ea typeface="Century Gothic Paneuropean Bold"/>
                <a:cs typeface="Century Gothic Paneuropean Bold"/>
                <a:sym typeface="Century Gothic Paneuropean Bold"/>
              </a:rPr>
              <a:t>Respond</a:t>
            </a:r>
          </a:p>
        </p:txBody>
      </p:sp>
      <p:sp>
        <p:nvSpPr>
          <p:cNvPr id="8" name="TextBox 8"/>
          <p:cNvSpPr txBox="1"/>
          <p:nvPr/>
        </p:nvSpPr>
        <p:spPr>
          <a:xfrm>
            <a:off x="609601" y="266700"/>
            <a:ext cx="11048999" cy="13403862"/>
          </a:xfrm>
          <a:prstGeom prst="rect">
            <a:avLst/>
          </a:prstGeom>
        </p:spPr>
        <p:txBody>
          <a:bodyPr wrap="square" lIns="0" tIns="0" rIns="0" bIns="0" rtlCol="0" anchor="t">
            <a:spAutoFit/>
          </a:bodyPr>
          <a:lstStyle/>
          <a:p>
            <a:pPr algn="l">
              <a:lnSpc>
                <a:spcPts val="6439"/>
              </a:lnSpc>
            </a:pPr>
            <a:endParaRPr sz="3200" dirty="0">
              <a:latin typeface="Tw Cen MT" panose="020B0602020104020603" pitchFamily="34" charset="0"/>
            </a:endParaRPr>
          </a:p>
          <a:p>
            <a:pPr algn="l">
              <a:lnSpc>
                <a:spcPts val="6439"/>
              </a:lnSpc>
            </a:pPr>
            <a:endParaRPr sz="3200" dirty="0">
              <a:latin typeface="Tw Cen MT" panose="020B0602020104020603" pitchFamily="34" charset="0"/>
            </a:endParaRPr>
          </a:p>
          <a:p>
            <a:pPr marL="431799" lvl="1">
              <a:lnSpc>
                <a:spcPts val="5679"/>
              </a:lnSpc>
            </a:pPr>
            <a:br>
              <a:rPr lang="en-GB" sz="3200" dirty="0">
                <a:latin typeface="Tw Cen MT" panose="020B0602020104020603" pitchFamily="34" charset="0"/>
              </a:rPr>
            </a:br>
            <a:r>
              <a:rPr lang="en-GB" sz="3600" b="1" dirty="0">
                <a:latin typeface="Tw Cen MT" panose="020B0602020104020603" pitchFamily="34" charset="0"/>
              </a:rPr>
              <a:t>Child 3:</a:t>
            </a:r>
            <a:r>
              <a:rPr lang="en-GB" sz="3600" dirty="0">
                <a:latin typeface="Tw Cen MT" panose="020B0602020104020603" pitchFamily="34" charset="0"/>
              </a:rPr>
              <a:t> Praise be to you, God, for </a:t>
            </a:r>
            <a:r>
              <a:rPr lang="en-GB" sz="3600" b="1" dirty="0">
                <a:latin typeface="Tw Cen MT" panose="020B0602020104020603" pitchFamily="34" charset="0"/>
              </a:rPr>
              <a:t>Brother Wind and the air we breathe</a:t>
            </a:r>
            <a:r>
              <a:rPr lang="en-GB" sz="3600" dirty="0">
                <a:latin typeface="Tw Cen MT" panose="020B0602020104020603" pitchFamily="34" charset="0"/>
              </a:rPr>
              <a:t>, for clouds and rain. </a:t>
            </a:r>
            <a:br>
              <a:rPr lang="en-GB" sz="3600" dirty="0">
                <a:latin typeface="Tw Cen MT" panose="020B0602020104020603" pitchFamily="34" charset="0"/>
              </a:rPr>
            </a:br>
            <a:r>
              <a:rPr lang="en-GB" sz="3600" b="1" dirty="0">
                <a:solidFill>
                  <a:srgbClr val="00B050"/>
                </a:solidFill>
                <a:latin typeface="Tw Cen MT" panose="020B0602020104020603" pitchFamily="34" charset="0"/>
              </a:rPr>
              <a:t>All:</a:t>
            </a:r>
            <a:r>
              <a:rPr lang="en-GB" sz="3600" dirty="0">
                <a:solidFill>
                  <a:srgbClr val="00B050"/>
                </a:solidFill>
                <a:latin typeface="Tw Cen MT" panose="020B0602020104020603" pitchFamily="34" charset="0"/>
              </a:rPr>
              <a:t> Help us care for your world.</a:t>
            </a:r>
          </a:p>
          <a:p>
            <a:pPr marL="431799" lvl="1">
              <a:lnSpc>
                <a:spcPts val="5679"/>
              </a:lnSpc>
            </a:pPr>
            <a:endParaRPr lang="en-GB" sz="3600" dirty="0">
              <a:solidFill>
                <a:srgbClr val="00B050"/>
              </a:solidFill>
              <a:latin typeface="Tw Cen MT" panose="020B0602020104020603" pitchFamily="34" charset="0"/>
            </a:endParaRPr>
          </a:p>
          <a:p>
            <a:pPr marL="431799" lvl="1">
              <a:lnSpc>
                <a:spcPts val="5679"/>
              </a:lnSpc>
            </a:pPr>
            <a:r>
              <a:rPr lang="en-GB" sz="3600" b="1" dirty="0">
                <a:latin typeface="Tw Cen MT" panose="020B0602020104020603" pitchFamily="34" charset="0"/>
              </a:rPr>
              <a:t>Child 4: </a:t>
            </a:r>
            <a:r>
              <a:rPr lang="en-GB" sz="3600" dirty="0">
                <a:latin typeface="Tw Cen MT" panose="020B0602020104020603" pitchFamily="34" charset="0"/>
              </a:rPr>
              <a:t>Praise be to you, God, for </a:t>
            </a:r>
            <a:r>
              <a:rPr lang="en-GB" sz="3600" b="1" dirty="0">
                <a:latin typeface="Tw Cen MT" panose="020B0602020104020603" pitchFamily="34" charset="0"/>
              </a:rPr>
              <a:t>Sister Water</a:t>
            </a:r>
            <a:r>
              <a:rPr lang="en-GB" sz="3600" dirty="0">
                <a:latin typeface="Tw Cen MT" panose="020B0602020104020603" pitchFamily="34" charset="0"/>
              </a:rPr>
              <a:t>, so precious and life-giving. </a:t>
            </a:r>
            <a:r>
              <a:rPr lang="en-GB" sz="3600" b="1" dirty="0">
                <a:solidFill>
                  <a:srgbClr val="00B050"/>
                </a:solidFill>
                <a:latin typeface="Tw Cen MT" panose="020B0602020104020603" pitchFamily="34" charset="0"/>
              </a:rPr>
              <a:t>All: </a:t>
            </a:r>
            <a:r>
              <a:rPr lang="en-GB" sz="3600" dirty="0">
                <a:solidFill>
                  <a:srgbClr val="00B050"/>
                </a:solidFill>
                <a:latin typeface="Tw Cen MT" panose="020B0602020104020603" pitchFamily="34" charset="0"/>
              </a:rPr>
              <a:t>Help us care for your world. </a:t>
            </a:r>
          </a:p>
          <a:p>
            <a:pPr marL="431799" lvl="1">
              <a:lnSpc>
                <a:spcPts val="5679"/>
              </a:lnSpc>
            </a:pPr>
            <a:br>
              <a:rPr lang="en-GB" sz="3600" dirty="0">
                <a:latin typeface="Tw Cen MT" panose="020B0602020104020603" pitchFamily="34" charset="0"/>
              </a:rPr>
            </a:br>
            <a:r>
              <a:rPr lang="en-GB" sz="3600" b="1" dirty="0">
                <a:latin typeface="Tw Cen MT" panose="020B0602020104020603" pitchFamily="34" charset="0"/>
              </a:rPr>
              <a:t>Child 5: </a:t>
            </a:r>
            <a:r>
              <a:rPr lang="en-GB" sz="3600" dirty="0">
                <a:latin typeface="Tw Cen MT" panose="020B0602020104020603" pitchFamily="34" charset="0"/>
              </a:rPr>
              <a:t>Praise be to you, God, for </a:t>
            </a:r>
            <a:r>
              <a:rPr lang="en-GB" sz="3600" b="1" dirty="0">
                <a:latin typeface="Tw Cen MT" panose="020B0602020104020603" pitchFamily="34" charset="0"/>
              </a:rPr>
              <a:t>Sister Earth</a:t>
            </a:r>
            <a:r>
              <a:rPr lang="en-GB" sz="3600" dirty="0">
                <a:latin typeface="Tw Cen MT" panose="020B0602020104020603" pitchFamily="34" charset="0"/>
              </a:rPr>
              <a:t>, who feeds us, supports us, and gives us life. </a:t>
            </a:r>
            <a:br>
              <a:rPr lang="en-GB" sz="3600" dirty="0">
                <a:latin typeface="Tw Cen MT" panose="020B0602020104020603" pitchFamily="34" charset="0"/>
              </a:rPr>
            </a:br>
            <a:r>
              <a:rPr lang="en-GB" sz="3600" b="1" dirty="0">
                <a:solidFill>
                  <a:srgbClr val="00B050"/>
                </a:solidFill>
                <a:latin typeface="Tw Cen MT" panose="020B0602020104020603" pitchFamily="34" charset="0"/>
              </a:rPr>
              <a:t>All: </a:t>
            </a:r>
            <a:r>
              <a:rPr lang="en-GB" sz="3600" dirty="0">
                <a:solidFill>
                  <a:srgbClr val="00B050"/>
                </a:solidFill>
                <a:latin typeface="Tw Cen MT" panose="020B0602020104020603" pitchFamily="34" charset="0"/>
              </a:rPr>
              <a:t>Help us care for your world.</a:t>
            </a:r>
            <a:endParaRPr lang="en-US" sz="3600" spc="235" dirty="0">
              <a:solidFill>
                <a:srgbClr val="000000"/>
              </a:solidFill>
              <a:latin typeface="Tw Cen MT" panose="020B0602020104020603" pitchFamily="34" charset="0"/>
              <a:ea typeface="Canva Sans"/>
              <a:cs typeface="Canva Sans"/>
              <a:sym typeface="Canva Sans"/>
            </a:endParaRPr>
          </a:p>
          <a:p>
            <a:pPr algn="l">
              <a:lnSpc>
                <a:spcPts val="6439"/>
              </a:lnSpc>
            </a:pPr>
            <a:endParaRPr lang="en-US" sz="3200" spc="235" dirty="0">
              <a:solidFill>
                <a:srgbClr val="000000"/>
              </a:solidFill>
              <a:latin typeface="Tw Cen MT" panose="020B0602020104020603" pitchFamily="34" charset="0"/>
              <a:ea typeface="Canva Sans"/>
              <a:cs typeface="Canva Sans"/>
              <a:sym typeface="Canva Sans"/>
            </a:endParaRPr>
          </a:p>
          <a:p>
            <a:pPr algn="l">
              <a:lnSpc>
                <a:spcPts val="6439"/>
              </a:lnSpc>
            </a:pPr>
            <a:endParaRPr lang="en-US" sz="3200" spc="235" dirty="0">
              <a:solidFill>
                <a:srgbClr val="000000"/>
              </a:solidFill>
              <a:latin typeface="Tw Cen MT" panose="020B0602020104020603" pitchFamily="34" charset="0"/>
              <a:ea typeface="Canva Sans"/>
              <a:cs typeface="Canva Sans"/>
              <a:sym typeface="Canva Sans"/>
            </a:endParaRPr>
          </a:p>
          <a:p>
            <a:pPr algn="l">
              <a:lnSpc>
                <a:spcPts val="5599"/>
              </a:lnSpc>
            </a:pPr>
            <a:endParaRPr lang="en-US" sz="3200" spc="235" dirty="0">
              <a:solidFill>
                <a:srgbClr val="000000"/>
              </a:solidFill>
              <a:latin typeface="Tw Cen MT" panose="020B0602020104020603" pitchFamily="34" charset="0"/>
              <a:ea typeface="Canva Sans"/>
              <a:cs typeface="Canva Sans"/>
              <a:sym typeface="Canva Sans"/>
            </a:endParaRPr>
          </a:p>
          <a:p>
            <a:pPr algn="l">
              <a:lnSpc>
                <a:spcPts val="5599"/>
              </a:lnSpc>
            </a:pPr>
            <a:endParaRPr lang="en-US" sz="3200" spc="235" dirty="0">
              <a:solidFill>
                <a:srgbClr val="000000"/>
              </a:solidFill>
              <a:latin typeface="Tw Cen MT" panose="020B0602020104020603" pitchFamily="34" charset="0"/>
              <a:ea typeface="Canva Sans"/>
              <a:cs typeface="Canva Sans"/>
              <a:sym typeface="Canva Sans"/>
            </a:endParaRPr>
          </a:p>
          <a:p>
            <a:pPr algn="l">
              <a:lnSpc>
                <a:spcPts val="5599"/>
              </a:lnSpc>
            </a:pPr>
            <a:endParaRPr lang="en-US" sz="3200" spc="235" dirty="0">
              <a:solidFill>
                <a:srgbClr val="000000"/>
              </a:solidFill>
              <a:latin typeface="Tw Cen MT" panose="020B0602020104020603" pitchFamily="34" charset="0"/>
              <a:ea typeface="Canva Sans"/>
              <a:cs typeface="Canva Sans"/>
              <a:sym typeface="Canva Sans"/>
            </a:endParaRPr>
          </a:p>
        </p:txBody>
      </p:sp>
      <p:sp>
        <p:nvSpPr>
          <p:cNvPr id="10" name="Freeform 6">
            <a:extLst>
              <a:ext uri="{FF2B5EF4-FFF2-40B4-BE49-F238E27FC236}">
                <a16:creationId xmlns:a16="http://schemas.microsoft.com/office/drawing/2014/main" id="{201CB4D7-3B2A-2DDB-594B-616967DEF69D}"/>
              </a:ext>
            </a:extLst>
          </p:cNvPr>
          <p:cNvSpPr/>
          <p:nvPr/>
        </p:nvSpPr>
        <p:spPr>
          <a:xfrm>
            <a:off x="12192000" y="2962072"/>
            <a:ext cx="5291509" cy="5064416"/>
          </a:xfrm>
          <a:custGeom>
            <a:avLst/>
            <a:gdLst/>
            <a:ahLst/>
            <a:cxnLst/>
            <a:rect l="l" t="t" r="r" b="b"/>
            <a:pathLst>
              <a:path w="5291509" h="5064416">
                <a:moveTo>
                  <a:pt x="0" y="0"/>
                </a:moveTo>
                <a:lnTo>
                  <a:pt x="5291509" y="0"/>
                </a:lnTo>
                <a:lnTo>
                  <a:pt x="5291509" y="5064416"/>
                </a:lnTo>
                <a:lnTo>
                  <a:pt x="0" y="50644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848" y="0"/>
            <a:ext cx="10312079" cy="10287000"/>
            <a:chOff x="0" y="0"/>
            <a:chExt cx="2715939" cy="2709333"/>
          </a:xfrm>
        </p:grpSpPr>
        <p:sp>
          <p:nvSpPr>
            <p:cNvPr id="3" name="Freeform 3"/>
            <p:cNvSpPr/>
            <p:nvPr/>
          </p:nvSpPr>
          <p:spPr>
            <a:xfrm>
              <a:off x="0" y="0"/>
              <a:ext cx="2715939" cy="2709333"/>
            </a:xfrm>
            <a:custGeom>
              <a:avLst/>
              <a:gdLst/>
              <a:ahLst/>
              <a:cxnLst/>
              <a:rect l="l" t="t" r="r" b="b"/>
              <a:pathLst>
                <a:path w="2715939" h="2709333">
                  <a:moveTo>
                    <a:pt x="0" y="0"/>
                  </a:moveTo>
                  <a:lnTo>
                    <a:pt x="2715939" y="0"/>
                  </a:lnTo>
                  <a:lnTo>
                    <a:pt x="2715939" y="2709333"/>
                  </a:lnTo>
                  <a:lnTo>
                    <a:pt x="0" y="2709333"/>
                  </a:lnTo>
                  <a:close/>
                </a:path>
              </a:pathLst>
            </a:custGeom>
            <a:solidFill>
              <a:srgbClr val="1A4895"/>
            </a:solidFill>
          </p:spPr>
          <p:txBody>
            <a:bodyPr/>
            <a:lstStyle/>
            <a:p>
              <a:endParaRPr lang="en-GB"/>
            </a:p>
          </p:txBody>
        </p:sp>
        <p:sp>
          <p:nvSpPr>
            <p:cNvPr id="4" name="TextBox 4"/>
            <p:cNvSpPr txBox="1"/>
            <p:nvPr/>
          </p:nvSpPr>
          <p:spPr>
            <a:xfrm>
              <a:off x="0" y="-38100"/>
              <a:ext cx="2715939" cy="27474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6" name="Freeform 6"/>
          <p:cNvSpPr/>
          <p:nvPr/>
        </p:nvSpPr>
        <p:spPr>
          <a:xfrm>
            <a:off x="10352598" y="667956"/>
            <a:ext cx="8443589" cy="8443589"/>
          </a:xfrm>
          <a:custGeom>
            <a:avLst/>
            <a:gdLst/>
            <a:ahLst/>
            <a:cxnLst/>
            <a:rect l="l" t="t" r="r" b="b"/>
            <a:pathLst>
              <a:path w="8443589" h="8443589">
                <a:moveTo>
                  <a:pt x="0" y="0"/>
                </a:moveTo>
                <a:lnTo>
                  <a:pt x="8443590" y="0"/>
                </a:lnTo>
                <a:lnTo>
                  <a:pt x="8443590" y="8443589"/>
                </a:lnTo>
                <a:lnTo>
                  <a:pt x="0" y="84435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576547" y="2469388"/>
            <a:ext cx="9127256" cy="8040663"/>
          </a:xfrm>
          <a:prstGeom prst="rect">
            <a:avLst/>
          </a:prstGeom>
        </p:spPr>
        <p:txBody>
          <a:bodyPr lIns="0" tIns="0" rIns="0" bIns="0" rtlCol="0" anchor="t">
            <a:spAutoFit/>
          </a:bodyPr>
          <a:lstStyle/>
          <a:p>
            <a:pPr>
              <a:lnSpc>
                <a:spcPts val="5264"/>
              </a:lnSpc>
            </a:pPr>
            <a:r>
              <a:rPr lang="en-GB" sz="4400" dirty="0">
                <a:solidFill>
                  <a:srgbClr val="F6F9FF"/>
                </a:solidFill>
                <a:latin typeface="Tw Cen MT" panose="020B0602020104020603" pitchFamily="34" charset="0"/>
                <a:cs typeface="Century Gothic Paneuropean"/>
              </a:rPr>
              <a:t>God of creation, </a:t>
            </a:r>
            <a:br>
              <a:rPr lang="en-GB" sz="4400" dirty="0">
                <a:solidFill>
                  <a:srgbClr val="F6F9FF"/>
                </a:solidFill>
                <a:latin typeface="Tw Cen MT" panose="020B0602020104020603" pitchFamily="34" charset="0"/>
                <a:cs typeface="Century Gothic Paneuropean"/>
              </a:rPr>
            </a:br>
            <a:r>
              <a:rPr lang="en-GB" sz="4400" dirty="0">
                <a:solidFill>
                  <a:srgbClr val="F6F9FF"/>
                </a:solidFill>
                <a:latin typeface="Tw Cen MT" panose="020B0602020104020603" pitchFamily="34" charset="0"/>
                <a:cs typeface="Century Gothic Paneuropean"/>
              </a:rPr>
              <a:t>Teach us to live simply, </a:t>
            </a:r>
          </a:p>
          <a:p>
            <a:pPr>
              <a:lnSpc>
                <a:spcPts val="5264"/>
              </a:lnSpc>
            </a:pPr>
            <a:r>
              <a:rPr lang="en-GB" sz="4400" dirty="0">
                <a:solidFill>
                  <a:srgbClr val="F6F9FF"/>
                </a:solidFill>
                <a:latin typeface="Tw Cen MT" panose="020B0602020104020603" pitchFamily="34" charset="0"/>
                <a:cs typeface="Century Gothic Paneuropean"/>
              </a:rPr>
              <a:t>to care deeply, </a:t>
            </a:r>
          </a:p>
          <a:p>
            <a:pPr>
              <a:lnSpc>
                <a:spcPts val="5264"/>
              </a:lnSpc>
            </a:pPr>
            <a:r>
              <a:rPr lang="en-GB" sz="4400" dirty="0">
                <a:solidFill>
                  <a:srgbClr val="F6F9FF"/>
                </a:solidFill>
                <a:latin typeface="Tw Cen MT" panose="020B0602020104020603" pitchFamily="34" charset="0"/>
                <a:cs typeface="Century Gothic Paneuropean"/>
              </a:rPr>
              <a:t>and to walk gently with one another </a:t>
            </a:r>
            <a:br>
              <a:rPr lang="en-GB" sz="4400" dirty="0">
                <a:solidFill>
                  <a:srgbClr val="F6F9FF"/>
                </a:solidFill>
                <a:latin typeface="Tw Cen MT" panose="020B0602020104020603" pitchFamily="34" charset="0"/>
                <a:cs typeface="Century Gothic Paneuropean"/>
              </a:rPr>
            </a:br>
            <a:r>
              <a:rPr lang="en-GB" sz="4400" dirty="0">
                <a:solidFill>
                  <a:srgbClr val="F6F9FF"/>
                </a:solidFill>
                <a:latin typeface="Tw Cen MT" panose="020B0602020104020603" pitchFamily="34" charset="0"/>
                <a:cs typeface="Century Gothic Paneuropean"/>
              </a:rPr>
              <a:t>and with the Earth. </a:t>
            </a:r>
            <a:br>
              <a:rPr lang="en-GB" sz="4400" dirty="0">
                <a:solidFill>
                  <a:srgbClr val="F6F9FF"/>
                </a:solidFill>
                <a:latin typeface="Tw Cen MT" panose="020B0602020104020603" pitchFamily="34" charset="0"/>
                <a:cs typeface="Century Gothic Paneuropean"/>
              </a:rPr>
            </a:br>
            <a:r>
              <a:rPr lang="en-GB" sz="4400" dirty="0">
                <a:solidFill>
                  <a:srgbClr val="F6F9FF"/>
                </a:solidFill>
                <a:latin typeface="Tw Cen MT" panose="020B0602020104020603" pitchFamily="34" charset="0"/>
                <a:cs typeface="Century Gothic Paneuropean"/>
              </a:rPr>
              <a:t>Through the example of St Francis, </a:t>
            </a:r>
            <a:br>
              <a:rPr lang="en-GB" sz="4400" dirty="0">
                <a:solidFill>
                  <a:srgbClr val="F6F9FF"/>
                </a:solidFill>
                <a:latin typeface="Tw Cen MT" panose="020B0602020104020603" pitchFamily="34" charset="0"/>
                <a:cs typeface="Century Gothic Paneuropean"/>
              </a:rPr>
            </a:br>
            <a:r>
              <a:rPr lang="en-GB" sz="4400" dirty="0">
                <a:solidFill>
                  <a:srgbClr val="F6F9FF"/>
                </a:solidFill>
                <a:latin typeface="Tw Cen MT" panose="020B0602020104020603" pitchFamily="34" charset="0"/>
                <a:cs typeface="Century Gothic Paneuropean"/>
              </a:rPr>
              <a:t>help us be people of </a:t>
            </a:r>
            <a:br>
              <a:rPr lang="en-GB" sz="4400" dirty="0">
                <a:solidFill>
                  <a:srgbClr val="F6F9FF"/>
                </a:solidFill>
                <a:latin typeface="Tw Cen MT" panose="020B0602020104020603" pitchFamily="34" charset="0"/>
                <a:cs typeface="Century Gothic Paneuropean"/>
              </a:rPr>
            </a:br>
            <a:r>
              <a:rPr lang="en-GB" sz="4400" dirty="0">
                <a:solidFill>
                  <a:srgbClr val="F6F9FF"/>
                </a:solidFill>
                <a:latin typeface="Tw Cen MT" panose="020B0602020104020603" pitchFamily="34" charset="0"/>
                <a:cs typeface="Century Gothic Paneuropean"/>
              </a:rPr>
              <a:t>peace, care and hope. </a:t>
            </a:r>
          </a:p>
          <a:p>
            <a:pPr>
              <a:lnSpc>
                <a:spcPts val="5264"/>
              </a:lnSpc>
            </a:pPr>
            <a:r>
              <a:rPr lang="en-GB" sz="4400" dirty="0">
                <a:solidFill>
                  <a:srgbClr val="F6F9FF"/>
                </a:solidFill>
                <a:latin typeface="Tw Cen MT" panose="020B0602020104020603" pitchFamily="34" charset="0"/>
                <a:cs typeface="Century Gothic Paneuropean"/>
              </a:rPr>
              <a:t>Amen.</a:t>
            </a:r>
            <a:endParaRPr lang="en-US" sz="4400" dirty="0">
              <a:solidFill>
                <a:srgbClr val="F6F9FF"/>
              </a:solidFill>
              <a:latin typeface="Tw Cen MT" panose="020B0602020104020603" pitchFamily="34" charset="0"/>
              <a:cs typeface="Century Gothic Paneuropean"/>
              <a:sym typeface="Century Gothic Paneuropean"/>
            </a:endParaRPr>
          </a:p>
          <a:p>
            <a:pPr algn="l">
              <a:lnSpc>
                <a:spcPts val="6418"/>
              </a:lnSpc>
            </a:pPr>
            <a:endParaRPr lang="en-US" sz="3899" dirty="0">
              <a:solidFill>
                <a:srgbClr val="F6F9FF"/>
              </a:solidFill>
              <a:latin typeface="Century Gothic Paneuropean"/>
              <a:ea typeface="Century Gothic Paneuropean"/>
              <a:cs typeface="Century Gothic Paneuropean"/>
              <a:sym typeface="Century Gothic Paneuropean"/>
            </a:endParaRPr>
          </a:p>
          <a:p>
            <a:pPr algn="l">
              <a:lnSpc>
                <a:spcPts val="4279"/>
              </a:lnSpc>
            </a:pPr>
            <a:endParaRPr lang="en-US" sz="3899" dirty="0">
              <a:solidFill>
                <a:srgbClr val="F6F9FF"/>
              </a:solidFill>
              <a:latin typeface="Century Gothic Paneuropean"/>
              <a:ea typeface="Century Gothic Paneuropean"/>
              <a:cs typeface="Century Gothic Paneuropean"/>
              <a:sym typeface="Century Gothic Paneuropean"/>
            </a:endParaRPr>
          </a:p>
          <a:p>
            <a:pPr algn="l">
              <a:lnSpc>
                <a:spcPts val="4279"/>
              </a:lnSpc>
            </a:pPr>
            <a:endParaRPr lang="en-US" sz="3899" dirty="0">
              <a:solidFill>
                <a:srgbClr val="F6F9FF"/>
              </a:solidFill>
              <a:latin typeface="Century Gothic Paneuropean"/>
              <a:ea typeface="Century Gothic Paneuropean"/>
              <a:cs typeface="Century Gothic Paneuropean"/>
              <a:sym typeface="Century Gothic Paneuropean"/>
            </a:endParaRPr>
          </a:p>
        </p:txBody>
      </p:sp>
      <p:sp>
        <p:nvSpPr>
          <p:cNvPr id="8" name="TextBox 8"/>
          <p:cNvSpPr txBox="1"/>
          <p:nvPr/>
        </p:nvSpPr>
        <p:spPr>
          <a:xfrm>
            <a:off x="576547" y="465519"/>
            <a:ext cx="9735532" cy="1231138"/>
          </a:xfrm>
          <a:prstGeom prst="rect">
            <a:avLst/>
          </a:prstGeom>
        </p:spPr>
        <p:txBody>
          <a:bodyPr lIns="0" tIns="0" rIns="0" bIns="0" rtlCol="0" anchor="t">
            <a:spAutoFit/>
          </a:bodyPr>
          <a:lstStyle/>
          <a:p>
            <a:pPr algn="l">
              <a:lnSpc>
                <a:spcPts val="9415"/>
              </a:lnSpc>
            </a:pPr>
            <a:r>
              <a:rPr lang="en-US" sz="8799" b="1" dirty="0">
                <a:solidFill>
                  <a:srgbClr val="F6F9FF"/>
                </a:solidFill>
                <a:latin typeface="Tw Cen MT" panose="020B0602020104020603" pitchFamily="34" charset="0"/>
                <a:ea typeface="Century Gothic Paneuropean Bold"/>
                <a:cs typeface="Century Gothic Paneuropean Bold"/>
                <a:sym typeface="Century Gothic Paneuropean Bold"/>
              </a:rPr>
              <a:t>Let us pray...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p:cNvSpPr txBox="1"/>
            <p:nvPr/>
          </p:nvSpPr>
          <p:spPr>
            <a:xfrm>
              <a:off x="0" y="-38100"/>
              <a:ext cx="4816593" cy="65175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164915" y="2474614"/>
            <a:ext cx="12380757" cy="7303538"/>
          </a:xfrm>
          <a:prstGeom prst="rect">
            <a:avLst/>
          </a:prstGeom>
        </p:spPr>
        <p:txBody>
          <a:bodyPr lIns="0" tIns="0" rIns="0" bIns="0" rtlCol="0" anchor="t">
            <a:spAutoFit/>
          </a:bodyPr>
          <a:lstStyle/>
          <a:p>
            <a:pPr>
              <a:lnSpc>
                <a:spcPts val="5247"/>
              </a:lnSpc>
            </a:pPr>
            <a:r>
              <a:rPr lang="en-GB" sz="4099" dirty="0">
                <a:solidFill>
                  <a:srgbClr val="000000"/>
                </a:solidFill>
                <a:latin typeface="Tw Cen MT" panose="020B0602020104020603" pitchFamily="34" charset="0"/>
                <a:cs typeface="Century Gothic Paneuropean"/>
              </a:rPr>
              <a:t>• Care for something living today. </a:t>
            </a:r>
          </a:p>
          <a:p>
            <a:pPr>
              <a:lnSpc>
                <a:spcPts val="5247"/>
              </a:lnSpc>
            </a:pPr>
            <a:br>
              <a:rPr lang="en-GB" sz="4099" dirty="0">
                <a:solidFill>
                  <a:srgbClr val="000000"/>
                </a:solidFill>
                <a:latin typeface="Tw Cen MT" panose="020B0602020104020603" pitchFamily="34" charset="0"/>
                <a:cs typeface="Century Gothic Paneuropean"/>
              </a:rPr>
            </a:br>
            <a:r>
              <a:rPr lang="en-GB" sz="4099" dirty="0">
                <a:solidFill>
                  <a:srgbClr val="000000"/>
                </a:solidFill>
                <a:latin typeface="Tw Cen MT" panose="020B0602020104020603" pitchFamily="34" charset="0"/>
                <a:cs typeface="Century Gothic Paneuropean"/>
              </a:rPr>
              <a:t>• Speak kindly and gently to others. </a:t>
            </a:r>
          </a:p>
          <a:p>
            <a:pPr>
              <a:lnSpc>
                <a:spcPts val="5247"/>
              </a:lnSpc>
            </a:pPr>
            <a:br>
              <a:rPr lang="en-GB" sz="4099" dirty="0">
                <a:solidFill>
                  <a:srgbClr val="000000"/>
                </a:solidFill>
                <a:latin typeface="Tw Cen MT" panose="020B0602020104020603" pitchFamily="34" charset="0"/>
                <a:cs typeface="Century Gothic Paneuropean"/>
              </a:rPr>
            </a:br>
            <a:r>
              <a:rPr lang="en-GB" sz="4099" dirty="0">
                <a:solidFill>
                  <a:srgbClr val="000000"/>
                </a:solidFill>
                <a:latin typeface="Tw Cen MT" panose="020B0602020104020603" pitchFamily="34" charset="0"/>
                <a:cs typeface="Century Gothic Paneuropean"/>
              </a:rPr>
              <a:t>• Forgive someone who has hurt you.</a:t>
            </a:r>
          </a:p>
          <a:p>
            <a:pPr>
              <a:lnSpc>
                <a:spcPts val="5247"/>
              </a:lnSpc>
            </a:pPr>
            <a:br>
              <a:rPr lang="en-GB" sz="4099" dirty="0">
                <a:solidFill>
                  <a:srgbClr val="000000"/>
                </a:solidFill>
                <a:latin typeface="Tw Cen MT" panose="020B0602020104020603" pitchFamily="34" charset="0"/>
                <a:cs typeface="Century Gothic Paneuropean"/>
              </a:rPr>
            </a:br>
            <a:r>
              <a:rPr lang="en-GB" sz="4099" dirty="0">
                <a:solidFill>
                  <a:srgbClr val="000000"/>
                </a:solidFill>
                <a:latin typeface="Tw Cen MT" panose="020B0602020104020603" pitchFamily="34" charset="0"/>
                <a:cs typeface="Century Gothic Paneuropean"/>
              </a:rPr>
              <a:t>• Protect a shared space. </a:t>
            </a:r>
          </a:p>
          <a:p>
            <a:pPr>
              <a:lnSpc>
                <a:spcPts val="5247"/>
              </a:lnSpc>
            </a:pPr>
            <a:br>
              <a:rPr lang="en-GB" sz="4099" dirty="0">
                <a:solidFill>
                  <a:srgbClr val="000000"/>
                </a:solidFill>
                <a:latin typeface="Tw Cen MT" panose="020B0602020104020603" pitchFamily="34" charset="0"/>
                <a:cs typeface="Century Gothic Paneuropean"/>
              </a:rPr>
            </a:br>
            <a:r>
              <a:rPr lang="en-GB" sz="4099" dirty="0">
                <a:solidFill>
                  <a:srgbClr val="000000"/>
                </a:solidFill>
                <a:latin typeface="Tw Cen MT" panose="020B0602020104020603" pitchFamily="34" charset="0"/>
                <a:cs typeface="Century Gothic Paneuropean"/>
              </a:rPr>
              <a:t>• Reduce waste or reuse something. </a:t>
            </a:r>
          </a:p>
          <a:p>
            <a:pPr>
              <a:lnSpc>
                <a:spcPts val="5247"/>
              </a:lnSpc>
            </a:pPr>
            <a:endParaRPr lang="en-US" sz="4099" dirty="0">
              <a:solidFill>
                <a:srgbClr val="000000"/>
              </a:solidFill>
              <a:latin typeface="Century Gothic Paneuropean"/>
              <a:cs typeface="Century Gothic Paneuropean"/>
              <a:sym typeface="Century Gothic Paneuropean"/>
            </a:endParaRPr>
          </a:p>
          <a:p>
            <a:pPr algn="l">
              <a:lnSpc>
                <a:spcPts val="5247"/>
              </a:lnSpc>
            </a:pPr>
            <a:r>
              <a:rPr lang="en-US" sz="4099" dirty="0">
                <a:solidFill>
                  <a:srgbClr val="000000"/>
                </a:solidFill>
                <a:latin typeface="Tw Cen MT" panose="020B0602020104020603" pitchFamily="34" charset="0"/>
                <a:ea typeface="Century Gothic Paneuropean"/>
                <a:cs typeface="Century Gothic Paneuropean"/>
                <a:sym typeface="Century Gothic Paneuropean"/>
              </a:rPr>
              <a:t> </a:t>
            </a:r>
            <a:r>
              <a:rPr lang="en-US" sz="4099" i="1" dirty="0">
                <a:solidFill>
                  <a:srgbClr val="000000"/>
                </a:solidFill>
                <a:latin typeface="Tw Cen MT" panose="020B0602020104020603" pitchFamily="34" charset="0"/>
                <a:ea typeface="Century Gothic Paneuropean"/>
                <a:cs typeface="Century Gothic Paneuropean"/>
                <a:sym typeface="Century Gothic Paneuropean"/>
              </a:rPr>
              <a:t>Or choose your own mission.</a:t>
            </a:r>
          </a:p>
        </p:txBody>
      </p:sp>
      <p:sp>
        <p:nvSpPr>
          <p:cNvPr id="6" name="Freeform 6"/>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7" name="Freeform 7"/>
          <p:cNvSpPr/>
          <p:nvPr/>
        </p:nvSpPr>
        <p:spPr>
          <a:xfrm>
            <a:off x="13150534" y="4438448"/>
            <a:ext cx="3737834" cy="3480858"/>
          </a:xfrm>
          <a:custGeom>
            <a:avLst/>
            <a:gdLst/>
            <a:ahLst/>
            <a:cxnLst/>
            <a:rect l="l" t="t" r="r" b="b"/>
            <a:pathLst>
              <a:path w="3737834" h="3480858">
                <a:moveTo>
                  <a:pt x="0" y="0"/>
                </a:moveTo>
                <a:lnTo>
                  <a:pt x="3737835" y="0"/>
                </a:lnTo>
                <a:lnTo>
                  <a:pt x="3737835" y="3480858"/>
                </a:lnTo>
                <a:lnTo>
                  <a:pt x="0" y="34808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152215" y="433597"/>
            <a:ext cx="16107085" cy="1231138"/>
          </a:xfrm>
          <a:prstGeom prst="rect">
            <a:avLst/>
          </a:prstGeom>
        </p:spPr>
        <p:txBody>
          <a:bodyPr lIns="0" tIns="0" rIns="0" bIns="0" rtlCol="0" anchor="t">
            <a:spAutoFit/>
          </a:bodyPr>
          <a:lstStyle/>
          <a:p>
            <a:pPr algn="ctr">
              <a:lnSpc>
                <a:spcPts val="9415"/>
              </a:lnSpc>
            </a:pPr>
            <a:r>
              <a:rPr lang="en-US" sz="9600" b="1" dirty="0">
                <a:solidFill>
                  <a:srgbClr val="F6F9FF"/>
                </a:solidFill>
                <a:latin typeface="Tw Cen MT" panose="020B0602020104020603" pitchFamily="34" charset="0"/>
                <a:ea typeface="Century Gothic Paneuropean"/>
                <a:cs typeface="Century Gothic Paneuropean"/>
                <a:sym typeface="Century Gothic Paneuropean"/>
              </a:rPr>
              <a:t>Mission: St Francis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D46A1-BAAC-EFEF-DBC4-CB2C2CE8B12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43399D7-75B2-BA9F-1BA3-D52336B6AE75}"/>
              </a:ext>
            </a:extLst>
          </p:cNvPr>
          <p:cNvGrpSpPr/>
          <p:nvPr/>
        </p:nvGrpSpPr>
        <p:grpSpPr>
          <a:xfrm>
            <a:off x="0" y="0"/>
            <a:ext cx="18288000" cy="2329953"/>
            <a:chOff x="0" y="0"/>
            <a:chExt cx="4816593" cy="613650"/>
          </a:xfrm>
        </p:grpSpPr>
        <p:sp>
          <p:nvSpPr>
            <p:cNvPr id="3" name="Freeform 3">
              <a:extLst>
                <a:ext uri="{FF2B5EF4-FFF2-40B4-BE49-F238E27FC236}">
                  <a16:creationId xmlns:a16="http://schemas.microsoft.com/office/drawing/2014/main" id="{8331B68A-8066-77DB-0EE3-04F6781B4A10}"/>
                </a:ext>
              </a:extLst>
            </p:cNvPr>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a:extLst>
                <a:ext uri="{FF2B5EF4-FFF2-40B4-BE49-F238E27FC236}">
                  <a16:creationId xmlns:a16="http://schemas.microsoft.com/office/drawing/2014/main" id="{CECF1FB1-5309-AB73-4A71-46BF527145BA}"/>
                </a:ext>
              </a:extLst>
            </p:cNvPr>
            <p:cNvSpPr txBox="1"/>
            <p:nvPr/>
          </p:nvSpPr>
          <p:spPr>
            <a:xfrm>
              <a:off x="0" y="-38100"/>
              <a:ext cx="4816593" cy="65175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84BC8BA0-B3B9-CAEE-F676-71B893B4A4D0}"/>
              </a:ext>
            </a:extLst>
          </p:cNvPr>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6" name="Freeform 6">
            <a:extLst>
              <a:ext uri="{FF2B5EF4-FFF2-40B4-BE49-F238E27FC236}">
                <a16:creationId xmlns:a16="http://schemas.microsoft.com/office/drawing/2014/main" id="{8F6700BF-9E2D-5085-31AB-754D2839638E}"/>
              </a:ext>
            </a:extLst>
          </p:cNvPr>
          <p:cNvSpPr/>
          <p:nvPr/>
        </p:nvSpPr>
        <p:spPr>
          <a:xfrm>
            <a:off x="1168544" y="3238500"/>
            <a:ext cx="5415387" cy="5128586"/>
          </a:xfrm>
          <a:custGeom>
            <a:avLst/>
            <a:gdLst/>
            <a:ahLst/>
            <a:cxnLst/>
            <a:rect l="l" t="t" r="r" b="b"/>
            <a:pathLst>
              <a:path w="6320572" h="6320572">
                <a:moveTo>
                  <a:pt x="0" y="0"/>
                </a:moveTo>
                <a:lnTo>
                  <a:pt x="6320573" y="0"/>
                </a:lnTo>
                <a:lnTo>
                  <a:pt x="6320573" y="6320572"/>
                </a:lnTo>
                <a:lnTo>
                  <a:pt x="0" y="6320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a:extLst>
              <a:ext uri="{FF2B5EF4-FFF2-40B4-BE49-F238E27FC236}">
                <a16:creationId xmlns:a16="http://schemas.microsoft.com/office/drawing/2014/main" id="{CC8908E3-F2F6-6C6F-188B-67FC7B37C809}"/>
              </a:ext>
            </a:extLst>
          </p:cNvPr>
          <p:cNvSpPr txBox="1"/>
          <p:nvPr/>
        </p:nvSpPr>
        <p:spPr>
          <a:xfrm>
            <a:off x="1152215" y="471697"/>
            <a:ext cx="16107085" cy="1545276"/>
          </a:xfrm>
          <a:prstGeom prst="rect">
            <a:avLst/>
          </a:prstGeom>
        </p:spPr>
        <p:txBody>
          <a:bodyPr lIns="0" tIns="0" rIns="0" bIns="0" rtlCol="0" anchor="t">
            <a:spAutoFit/>
          </a:bodyPr>
          <a:lstStyle/>
          <a:p>
            <a:pPr algn="ctr">
              <a:lnSpc>
                <a:spcPts val="11876"/>
              </a:lnSpc>
            </a:pPr>
            <a:r>
              <a:rPr lang="en-US" sz="9600" b="1" dirty="0">
                <a:solidFill>
                  <a:srgbClr val="F6F9FF"/>
                </a:solidFill>
                <a:latin typeface="Tw Cen MT" panose="020B0602020104020603" pitchFamily="34" charset="0"/>
                <a:ea typeface="Century Gothic Paneuropean Bold"/>
                <a:cs typeface="Century Gothic Paneuropean Bold"/>
                <a:sym typeface="Century Gothic Paneuropean Bold"/>
              </a:rPr>
              <a:t>Send Forth</a:t>
            </a:r>
            <a:r>
              <a:rPr lang="en-US" sz="11099" b="1" dirty="0">
                <a:solidFill>
                  <a:srgbClr val="F6F9FF"/>
                </a:solidFill>
                <a:latin typeface="Tw Cen MT" panose="020B0602020104020603" pitchFamily="34" charset="0"/>
                <a:ea typeface="Century Gothic Paneuropean Bold"/>
                <a:cs typeface="Century Gothic Paneuropean Bold"/>
                <a:sym typeface="Century Gothic Paneuropean Bold"/>
              </a:rPr>
              <a:t> </a:t>
            </a:r>
          </a:p>
        </p:txBody>
      </p:sp>
      <p:sp>
        <p:nvSpPr>
          <p:cNvPr id="8" name="TextBox 8">
            <a:extLst>
              <a:ext uri="{FF2B5EF4-FFF2-40B4-BE49-F238E27FC236}">
                <a16:creationId xmlns:a16="http://schemas.microsoft.com/office/drawing/2014/main" id="{D8E3E82C-2B99-AC5A-3076-FD0011DCBEF9}"/>
              </a:ext>
            </a:extLst>
          </p:cNvPr>
          <p:cNvSpPr txBox="1"/>
          <p:nvPr/>
        </p:nvSpPr>
        <p:spPr>
          <a:xfrm>
            <a:off x="8390110" y="3176656"/>
            <a:ext cx="8858304" cy="7741158"/>
          </a:xfrm>
          <a:prstGeom prst="rect">
            <a:avLst/>
          </a:prstGeom>
        </p:spPr>
        <p:txBody>
          <a:bodyPr lIns="0" tIns="0" rIns="0" bIns="0" rtlCol="0" anchor="t">
            <a:spAutoFit/>
          </a:bodyPr>
          <a:lstStyle/>
          <a:p>
            <a:pPr algn="l"/>
            <a:r>
              <a:rPr lang="en-US" sz="10000" dirty="0">
                <a:solidFill>
                  <a:srgbClr val="000000"/>
                </a:solidFill>
                <a:latin typeface="Tw Cen MT" panose="020B0602020104020603" pitchFamily="34" charset="0"/>
                <a:ea typeface="Canva Sans"/>
                <a:cs typeface="Canva Sans"/>
                <a:sym typeface="Canva Sans"/>
              </a:rPr>
              <a:t>Make me a  channel of Your peace </a:t>
            </a:r>
          </a:p>
          <a:p>
            <a:pPr algn="l"/>
            <a:endParaRPr lang="en-US" sz="10000" dirty="0">
              <a:solidFill>
                <a:srgbClr val="000000"/>
              </a:solidFill>
              <a:latin typeface="Tw Cen MT" panose="020B0602020104020603" pitchFamily="34" charset="0"/>
              <a:ea typeface="Canva Sans"/>
              <a:cs typeface="Canva Sans"/>
              <a:sym typeface="Canva Sans"/>
            </a:endParaRPr>
          </a:p>
          <a:p>
            <a:endParaRPr lang="en-US" sz="5599" dirty="0">
              <a:solidFill>
                <a:srgbClr val="000000"/>
              </a:solidFill>
              <a:latin typeface="Canva Sans"/>
              <a:ea typeface="Canva Sans"/>
              <a:cs typeface="Canva Sans"/>
              <a:sym typeface="Canva Sans"/>
            </a:endParaRPr>
          </a:p>
          <a:p>
            <a:pPr algn="l">
              <a:lnSpc>
                <a:spcPts val="5599"/>
              </a:lnSpc>
            </a:pPr>
            <a:endParaRPr lang="en-US" sz="5599" dirty="0">
              <a:solidFill>
                <a:srgbClr val="000000"/>
              </a:solidFill>
              <a:latin typeface="Canva Sans"/>
              <a:ea typeface="Canva Sans"/>
              <a:cs typeface="Canva Sans"/>
              <a:sym typeface="Canva Sans"/>
            </a:endParaRPr>
          </a:p>
        </p:txBody>
      </p:sp>
    </p:spTree>
    <p:extLst>
      <p:ext uri="{BB962C8B-B14F-4D97-AF65-F5344CB8AC3E}">
        <p14:creationId xmlns:p14="http://schemas.microsoft.com/office/powerpoint/2010/main" val="224157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D277-CAA5-6EF8-7C69-33CFCE1DE3D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96E0D42-8B5D-7E71-4F69-B18975C33357}"/>
              </a:ext>
            </a:extLst>
          </p:cNvPr>
          <p:cNvGrpSpPr/>
          <p:nvPr/>
        </p:nvGrpSpPr>
        <p:grpSpPr>
          <a:xfrm>
            <a:off x="0" y="0"/>
            <a:ext cx="18288000" cy="2329953"/>
            <a:chOff x="0" y="0"/>
            <a:chExt cx="4816593" cy="613650"/>
          </a:xfrm>
        </p:grpSpPr>
        <p:sp>
          <p:nvSpPr>
            <p:cNvPr id="3" name="Freeform 3">
              <a:extLst>
                <a:ext uri="{FF2B5EF4-FFF2-40B4-BE49-F238E27FC236}">
                  <a16:creationId xmlns:a16="http://schemas.microsoft.com/office/drawing/2014/main" id="{6C0AE42D-DF0C-F48B-49D6-B9257BE7AED2}"/>
                </a:ext>
              </a:extLst>
            </p:cNvPr>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a:extLst>
                <a:ext uri="{FF2B5EF4-FFF2-40B4-BE49-F238E27FC236}">
                  <a16:creationId xmlns:a16="http://schemas.microsoft.com/office/drawing/2014/main" id="{EFE7DF43-5274-E8AD-418F-6EE7C34F3BF3}"/>
                </a:ext>
              </a:extLst>
            </p:cNvPr>
            <p:cNvSpPr txBox="1"/>
            <p:nvPr/>
          </p:nvSpPr>
          <p:spPr>
            <a:xfrm>
              <a:off x="0" y="-38100"/>
              <a:ext cx="4816593" cy="651750"/>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F2491B0A-BB95-0E58-9619-A930AC083D2E}"/>
              </a:ext>
            </a:extLst>
          </p:cNvPr>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6" name="Freeform 6">
            <a:extLst>
              <a:ext uri="{FF2B5EF4-FFF2-40B4-BE49-F238E27FC236}">
                <a16:creationId xmlns:a16="http://schemas.microsoft.com/office/drawing/2014/main" id="{3509C921-C549-ECB0-C498-02AFFAEFBFDD}"/>
              </a:ext>
            </a:extLst>
          </p:cNvPr>
          <p:cNvSpPr/>
          <p:nvPr/>
        </p:nvSpPr>
        <p:spPr>
          <a:xfrm>
            <a:off x="1168544" y="3238500"/>
            <a:ext cx="5415387" cy="5128586"/>
          </a:xfrm>
          <a:custGeom>
            <a:avLst/>
            <a:gdLst/>
            <a:ahLst/>
            <a:cxnLst/>
            <a:rect l="l" t="t" r="r" b="b"/>
            <a:pathLst>
              <a:path w="6320572" h="6320572">
                <a:moveTo>
                  <a:pt x="0" y="0"/>
                </a:moveTo>
                <a:lnTo>
                  <a:pt x="6320573" y="0"/>
                </a:lnTo>
                <a:lnTo>
                  <a:pt x="6320573" y="6320572"/>
                </a:lnTo>
                <a:lnTo>
                  <a:pt x="0" y="6320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a:extLst>
              <a:ext uri="{FF2B5EF4-FFF2-40B4-BE49-F238E27FC236}">
                <a16:creationId xmlns:a16="http://schemas.microsoft.com/office/drawing/2014/main" id="{84F16127-6ADB-A177-56A2-808501B5821C}"/>
              </a:ext>
            </a:extLst>
          </p:cNvPr>
          <p:cNvSpPr txBox="1"/>
          <p:nvPr/>
        </p:nvSpPr>
        <p:spPr>
          <a:xfrm>
            <a:off x="1152215" y="471697"/>
            <a:ext cx="16107085" cy="1545276"/>
          </a:xfrm>
          <a:prstGeom prst="rect">
            <a:avLst/>
          </a:prstGeom>
        </p:spPr>
        <p:txBody>
          <a:bodyPr lIns="0" tIns="0" rIns="0" bIns="0" rtlCol="0" anchor="t">
            <a:spAutoFit/>
          </a:bodyPr>
          <a:lstStyle/>
          <a:p>
            <a:pPr algn="ctr">
              <a:lnSpc>
                <a:spcPts val="11876"/>
              </a:lnSpc>
            </a:pPr>
            <a:r>
              <a:rPr lang="en-US" sz="9600" b="1" dirty="0">
                <a:solidFill>
                  <a:srgbClr val="F6F9FF"/>
                </a:solidFill>
                <a:latin typeface="Tw Cen MT" panose="020B0602020104020603" pitchFamily="34" charset="0"/>
                <a:ea typeface="Century Gothic Paneuropean Bold"/>
                <a:cs typeface="Century Gothic Paneuropean Bold"/>
                <a:sym typeface="Century Gothic Paneuropean Bold"/>
              </a:rPr>
              <a:t>Gather</a:t>
            </a:r>
            <a:r>
              <a:rPr lang="en-US" sz="11099" b="1" dirty="0">
                <a:solidFill>
                  <a:srgbClr val="F6F9FF"/>
                </a:solidFill>
                <a:latin typeface="Tw Cen MT" panose="020B0602020104020603" pitchFamily="34" charset="0"/>
                <a:ea typeface="Century Gothic Paneuropean Bold"/>
                <a:cs typeface="Century Gothic Paneuropean Bold"/>
                <a:sym typeface="Century Gothic Paneuropean Bold"/>
              </a:rPr>
              <a:t> </a:t>
            </a:r>
          </a:p>
        </p:txBody>
      </p:sp>
      <p:sp>
        <p:nvSpPr>
          <p:cNvPr id="8" name="TextBox 8">
            <a:extLst>
              <a:ext uri="{FF2B5EF4-FFF2-40B4-BE49-F238E27FC236}">
                <a16:creationId xmlns:a16="http://schemas.microsoft.com/office/drawing/2014/main" id="{79B7E712-D4ED-3735-6F43-DDBCB2D3FF89}"/>
              </a:ext>
            </a:extLst>
          </p:cNvPr>
          <p:cNvSpPr txBox="1"/>
          <p:nvPr/>
        </p:nvSpPr>
        <p:spPr>
          <a:xfrm>
            <a:off x="8390110" y="3176656"/>
            <a:ext cx="8858304" cy="7110344"/>
          </a:xfrm>
          <a:prstGeom prst="rect">
            <a:avLst/>
          </a:prstGeom>
        </p:spPr>
        <p:txBody>
          <a:bodyPr lIns="0" tIns="0" rIns="0" bIns="0" rtlCol="0" anchor="t">
            <a:spAutoFit/>
          </a:bodyPr>
          <a:lstStyle/>
          <a:p>
            <a:pPr algn="l"/>
            <a:r>
              <a:rPr lang="en-US" sz="10000" dirty="0">
                <a:solidFill>
                  <a:srgbClr val="000000"/>
                </a:solidFill>
                <a:latin typeface="Tw Cen MT" panose="020B0602020104020603" pitchFamily="34" charset="0"/>
                <a:ea typeface="Canva Sans"/>
                <a:cs typeface="Canva Sans"/>
                <a:sym typeface="Canva Sans"/>
              </a:rPr>
              <a:t>Laudato Si’ </a:t>
            </a:r>
            <a:br>
              <a:rPr lang="en-US" sz="10000" dirty="0">
                <a:solidFill>
                  <a:srgbClr val="000000"/>
                </a:solidFill>
                <a:latin typeface="Tw Cen MT" panose="020B0602020104020603" pitchFamily="34" charset="0"/>
                <a:ea typeface="Canva Sans"/>
                <a:cs typeface="Canva Sans"/>
                <a:sym typeface="Canva Sans"/>
              </a:rPr>
            </a:br>
            <a:r>
              <a:rPr lang="en-US" sz="10000" dirty="0">
                <a:solidFill>
                  <a:srgbClr val="000000"/>
                </a:solidFill>
                <a:latin typeface="Tw Cen MT" panose="020B0602020104020603" pitchFamily="34" charset="0"/>
                <a:ea typeface="Canva Sans"/>
                <a:cs typeface="Canva Sans"/>
                <a:sym typeface="Canva Sans"/>
              </a:rPr>
              <a:t>O Mi Signor</a:t>
            </a:r>
          </a:p>
          <a:p>
            <a:pPr algn="l"/>
            <a:endParaRPr lang="en-US" sz="10000" dirty="0">
              <a:solidFill>
                <a:srgbClr val="000000"/>
              </a:solidFill>
              <a:latin typeface="Tw Cen MT" panose="020B0602020104020603" pitchFamily="34" charset="0"/>
              <a:ea typeface="Canva Sans"/>
              <a:cs typeface="Canva Sans"/>
              <a:sym typeface="Canva Sans"/>
            </a:endParaRPr>
          </a:p>
          <a:p>
            <a:r>
              <a:rPr lang="en-GB" sz="5000" i="1" dirty="0"/>
              <a:t>(Praise be to you, O my Lord)</a:t>
            </a:r>
            <a:endParaRPr lang="en-US" sz="5000" i="1" dirty="0">
              <a:solidFill>
                <a:srgbClr val="000000"/>
              </a:solidFill>
              <a:latin typeface="Tw Cen MT" panose="020B0602020104020603" pitchFamily="34" charset="0"/>
              <a:ea typeface="Canva Sans"/>
              <a:cs typeface="Canva Sans"/>
              <a:sym typeface="Canva Sans"/>
            </a:endParaRPr>
          </a:p>
          <a:p>
            <a:pPr algn="l">
              <a:lnSpc>
                <a:spcPts val="7839"/>
              </a:lnSpc>
            </a:pPr>
            <a:endParaRPr lang="en-US" sz="5599" dirty="0">
              <a:solidFill>
                <a:srgbClr val="000000"/>
              </a:solidFill>
              <a:latin typeface="Canva Sans"/>
              <a:ea typeface="Canva Sans"/>
              <a:cs typeface="Canva Sans"/>
              <a:sym typeface="Canva Sans"/>
            </a:endParaRPr>
          </a:p>
          <a:p>
            <a:pPr algn="l">
              <a:lnSpc>
                <a:spcPts val="5599"/>
              </a:lnSpc>
            </a:pPr>
            <a:endParaRPr lang="en-US" sz="5599" dirty="0">
              <a:solidFill>
                <a:srgbClr val="000000"/>
              </a:solidFill>
              <a:latin typeface="Canva Sans"/>
              <a:ea typeface="Canva Sans"/>
              <a:cs typeface="Canva Sans"/>
              <a:sym typeface="Canva Sans"/>
            </a:endParaRPr>
          </a:p>
        </p:txBody>
      </p:sp>
    </p:spTree>
    <p:extLst>
      <p:ext uri="{BB962C8B-B14F-4D97-AF65-F5344CB8AC3E}">
        <p14:creationId xmlns:p14="http://schemas.microsoft.com/office/powerpoint/2010/main" val="247248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p:cNvSpPr txBox="1"/>
            <p:nvPr/>
          </p:nvSpPr>
          <p:spPr>
            <a:xfrm>
              <a:off x="0" y="-38100"/>
              <a:ext cx="4816593" cy="6517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8" name="TextBox 8"/>
          <p:cNvSpPr txBox="1"/>
          <p:nvPr/>
        </p:nvSpPr>
        <p:spPr>
          <a:xfrm>
            <a:off x="1152215" y="471697"/>
            <a:ext cx="16107085" cy="1460528"/>
          </a:xfrm>
          <a:prstGeom prst="rect">
            <a:avLst/>
          </a:prstGeom>
        </p:spPr>
        <p:txBody>
          <a:bodyPr lIns="0" tIns="0" rIns="0" bIns="0" rtlCol="0" anchor="t">
            <a:spAutoFit/>
          </a:bodyPr>
          <a:lstStyle/>
          <a:p>
            <a:pPr algn="ctr">
              <a:lnSpc>
                <a:spcPts val="11876"/>
              </a:lnSpc>
            </a:pPr>
            <a:r>
              <a:rPr lang="en-US" sz="9600" b="1" dirty="0">
                <a:solidFill>
                  <a:srgbClr val="F6F9FF"/>
                </a:solidFill>
                <a:latin typeface="Tw Cen MT" panose="020B0602020104020603" pitchFamily="34" charset="0"/>
                <a:ea typeface="Century Gothic Paneuropean Bold"/>
                <a:cs typeface="Century Gothic Paneuropean Bold"/>
                <a:sym typeface="Century Gothic Paneuropean Bold"/>
              </a:rPr>
              <a:t>Gather </a:t>
            </a:r>
          </a:p>
        </p:txBody>
      </p:sp>
      <p:sp>
        <p:nvSpPr>
          <p:cNvPr id="9" name="TextBox 9"/>
          <p:cNvSpPr txBox="1"/>
          <p:nvPr/>
        </p:nvSpPr>
        <p:spPr>
          <a:xfrm>
            <a:off x="5791201" y="2805883"/>
            <a:ext cx="12268200" cy="6339684"/>
          </a:xfrm>
          <a:prstGeom prst="rect">
            <a:avLst/>
          </a:prstGeom>
        </p:spPr>
        <p:txBody>
          <a:bodyPr wrap="square" lIns="0" tIns="0" rIns="0" bIns="0" rtlCol="0" anchor="t">
            <a:spAutoFit/>
          </a:bodyPr>
          <a:lstStyle/>
          <a:p>
            <a:pPr algn="l">
              <a:lnSpc>
                <a:spcPts val="9337"/>
              </a:lnSpc>
            </a:pPr>
            <a:r>
              <a:rPr lang="en-US" sz="4800" b="1" spc="597" dirty="0">
                <a:solidFill>
                  <a:srgbClr val="000000"/>
                </a:solidFill>
                <a:latin typeface="Tw Cen MT" panose="020B0602020104020603" pitchFamily="34" charset="0"/>
                <a:ea typeface="Canva Sans Bold"/>
                <a:cs typeface="Canva Sans Bold"/>
                <a:sym typeface="Canva Sans Bold"/>
              </a:rPr>
              <a:t>St Francis: </a:t>
            </a:r>
          </a:p>
          <a:p>
            <a:pPr algn="l">
              <a:lnSpc>
                <a:spcPts val="8235"/>
              </a:lnSpc>
            </a:pPr>
            <a:r>
              <a:rPr lang="en-US" sz="4800" spc="342" dirty="0">
                <a:solidFill>
                  <a:srgbClr val="000000"/>
                </a:solidFill>
                <a:latin typeface="Tw Cen MT" panose="020B0602020104020603" pitchFamily="34" charset="0"/>
                <a:ea typeface="Canva Sans"/>
                <a:cs typeface="Canva Sans"/>
                <a:sym typeface="Canva Sans"/>
              </a:rPr>
              <a:t>A man who </a:t>
            </a:r>
            <a:r>
              <a:rPr lang="en-US" sz="4800" b="1" spc="342" dirty="0">
                <a:solidFill>
                  <a:srgbClr val="00B050"/>
                </a:solidFill>
                <a:latin typeface="Tw Cen MT" panose="020B0602020104020603" pitchFamily="34" charset="0"/>
                <a:ea typeface="Canva Sans"/>
                <a:cs typeface="Canva Sans"/>
                <a:sym typeface="Canva Sans"/>
              </a:rPr>
              <a:t>cared</a:t>
            </a:r>
            <a:r>
              <a:rPr lang="en-US" sz="4800" spc="342" dirty="0">
                <a:solidFill>
                  <a:srgbClr val="000000"/>
                </a:solidFill>
                <a:latin typeface="Tw Cen MT" panose="020B0602020104020603" pitchFamily="34" charset="0"/>
                <a:ea typeface="Canva Sans"/>
                <a:cs typeface="Canva Sans"/>
                <a:sym typeface="Canva Sans"/>
              </a:rPr>
              <a:t> for all living things </a:t>
            </a:r>
            <a:br>
              <a:rPr lang="en-US" sz="4800" spc="342" dirty="0">
                <a:solidFill>
                  <a:srgbClr val="000000"/>
                </a:solidFill>
                <a:latin typeface="Tw Cen MT" panose="020B0602020104020603" pitchFamily="34" charset="0"/>
                <a:ea typeface="Canva Sans"/>
                <a:cs typeface="Canva Sans"/>
                <a:sym typeface="Canva Sans"/>
              </a:rPr>
            </a:br>
            <a:r>
              <a:rPr lang="en-US" sz="4800" spc="342" dirty="0">
                <a:solidFill>
                  <a:srgbClr val="000000"/>
                </a:solidFill>
                <a:latin typeface="Tw Cen MT" panose="020B0602020104020603" pitchFamily="34" charset="0"/>
                <a:ea typeface="Canva Sans"/>
                <a:cs typeface="Canva Sans"/>
                <a:sym typeface="Canva Sans"/>
              </a:rPr>
              <a:t>and for people in need. He loved God.</a:t>
            </a:r>
            <a:br>
              <a:rPr lang="en-US" sz="5799" spc="342" dirty="0">
                <a:solidFill>
                  <a:srgbClr val="000000"/>
                </a:solidFill>
                <a:latin typeface="Tw Cen MT" panose="020B0602020104020603" pitchFamily="34" charset="0"/>
                <a:ea typeface="Canva Sans"/>
                <a:cs typeface="Canva Sans"/>
                <a:sym typeface="Canva Sans"/>
              </a:rPr>
            </a:br>
            <a:br>
              <a:rPr lang="en-US" sz="5799" spc="342" dirty="0">
                <a:solidFill>
                  <a:srgbClr val="000000"/>
                </a:solidFill>
                <a:latin typeface="Tw Cen MT" panose="020B0602020104020603" pitchFamily="34" charset="0"/>
                <a:ea typeface="Canva Sans"/>
                <a:cs typeface="Canva Sans"/>
                <a:sym typeface="Canva Sans"/>
              </a:rPr>
            </a:br>
            <a:r>
              <a:rPr lang="en-US" sz="4599" i="1" spc="271" dirty="0">
                <a:solidFill>
                  <a:srgbClr val="000000"/>
                </a:solidFill>
                <a:latin typeface="Tw Cen MT" panose="020B0602020104020603" pitchFamily="34" charset="0"/>
                <a:ea typeface="Canva Sans Italics"/>
                <a:cs typeface="Canva Sans Italics"/>
                <a:sym typeface="Canva Sans Italics"/>
              </a:rPr>
              <a:t>How can </a:t>
            </a:r>
            <a:r>
              <a:rPr lang="en-US" sz="4599" b="1" i="1" spc="271" dirty="0">
                <a:solidFill>
                  <a:srgbClr val="000000"/>
                </a:solidFill>
                <a:latin typeface="Tw Cen MT" panose="020B0602020104020603" pitchFamily="34" charset="0"/>
                <a:ea typeface="Canva Sans Bold Italics"/>
                <a:cs typeface="Canva Sans Bold Italics"/>
                <a:sym typeface="Canva Sans Bold Italics"/>
              </a:rPr>
              <a:t>you</a:t>
            </a:r>
            <a:r>
              <a:rPr lang="en-US" sz="4599" i="1" spc="271" dirty="0">
                <a:solidFill>
                  <a:srgbClr val="000000"/>
                </a:solidFill>
                <a:latin typeface="Tw Cen MT" panose="020B0602020104020603" pitchFamily="34" charset="0"/>
                <a:ea typeface="Canva Sans Italics"/>
                <a:cs typeface="Canva Sans Italics"/>
                <a:sym typeface="Canva Sans Italics"/>
              </a:rPr>
              <a:t> </a:t>
            </a:r>
            <a:r>
              <a:rPr lang="en-US" sz="4599" b="1" i="1" spc="271" dirty="0">
                <a:solidFill>
                  <a:srgbClr val="00B050"/>
                </a:solidFill>
                <a:latin typeface="Tw Cen MT" panose="020B0602020104020603" pitchFamily="34" charset="0"/>
                <a:ea typeface="Canva Sans Italics"/>
                <a:cs typeface="Canva Sans Italics"/>
                <a:sym typeface="Canva Sans Italics"/>
              </a:rPr>
              <a:t>care</a:t>
            </a:r>
            <a:r>
              <a:rPr lang="en-US" sz="4599" i="1" spc="271" dirty="0">
                <a:solidFill>
                  <a:srgbClr val="000000"/>
                </a:solidFill>
                <a:latin typeface="Tw Cen MT" panose="020B0602020104020603" pitchFamily="34" charset="0"/>
                <a:ea typeface="Canva Sans Italics"/>
                <a:cs typeface="Canva Sans Italics"/>
                <a:sym typeface="Canva Sans Italics"/>
              </a:rPr>
              <a:t> for people, </a:t>
            </a:r>
            <a:br>
              <a:rPr lang="en-US" sz="4599" i="1" spc="271" dirty="0">
                <a:solidFill>
                  <a:srgbClr val="000000"/>
                </a:solidFill>
                <a:latin typeface="Tw Cen MT" panose="020B0602020104020603" pitchFamily="34" charset="0"/>
                <a:ea typeface="Canva Sans Italics"/>
                <a:cs typeface="Canva Sans Italics"/>
                <a:sym typeface="Canva Sans Italics"/>
              </a:rPr>
            </a:br>
            <a:r>
              <a:rPr lang="en-US" sz="4599" i="1" spc="271" dirty="0">
                <a:solidFill>
                  <a:srgbClr val="000000"/>
                </a:solidFill>
                <a:latin typeface="Tw Cen MT" panose="020B0602020104020603" pitchFamily="34" charset="0"/>
                <a:ea typeface="Canva Sans Italics"/>
                <a:cs typeface="Canva Sans Italics"/>
                <a:sym typeface="Canva Sans Italics"/>
              </a:rPr>
              <a:t>creation and peace?</a:t>
            </a:r>
            <a:endParaRPr lang="en-US" sz="4599" i="1" spc="271" dirty="0">
              <a:solidFill>
                <a:srgbClr val="000000"/>
              </a:solidFill>
              <a:latin typeface="Canva Sans Italics"/>
              <a:ea typeface="Canva Sans Italics"/>
              <a:cs typeface="Canva Sans Italics"/>
              <a:sym typeface="Canva Sans Italics"/>
            </a:endParaRPr>
          </a:p>
        </p:txBody>
      </p:sp>
      <p:pic>
        <p:nvPicPr>
          <p:cNvPr id="6" name="Picture 5">
            <a:extLst>
              <a:ext uri="{FF2B5EF4-FFF2-40B4-BE49-F238E27FC236}">
                <a16:creationId xmlns:a16="http://schemas.microsoft.com/office/drawing/2014/main" id="{172951DA-F2C5-40ED-8A44-394966A4D0DB}"/>
              </a:ext>
            </a:extLst>
          </p:cNvPr>
          <p:cNvPicPr>
            <a:picLocks noChangeAspect="1"/>
          </p:cNvPicPr>
          <p:nvPr/>
        </p:nvPicPr>
        <p:blipFill>
          <a:blip r:embed="rId3"/>
          <a:stretch>
            <a:fillRect/>
          </a:stretch>
        </p:blipFill>
        <p:spPr>
          <a:xfrm>
            <a:off x="609600" y="3027271"/>
            <a:ext cx="4683745" cy="6118296"/>
          </a:xfrm>
          <a:prstGeom prst="rect">
            <a:avLst/>
          </a:prstGeom>
          <a:ln>
            <a:solidFill>
              <a:srgbClr val="00B05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p:cNvSpPr txBox="1"/>
            <p:nvPr/>
          </p:nvSpPr>
          <p:spPr>
            <a:xfrm>
              <a:off x="0" y="0"/>
              <a:ext cx="4816593" cy="613650"/>
            </a:xfrm>
            <a:prstGeom prst="rect">
              <a:avLst/>
            </a:prstGeom>
          </p:spPr>
          <p:txBody>
            <a:bodyPr lIns="50800" tIns="50800" rIns="50800" bIns="50800" rtlCol="0" anchor="ctr"/>
            <a:lstStyle/>
            <a:p>
              <a:pPr algn="ctr">
                <a:lnSpc>
                  <a:spcPts val="560"/>
                </a:lnSpc>
              </a:pPr>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6" name="Freeform 6"/>
          <p:cNvSpPr/>
          <p:nvPr/>
        </p:nvSpPr>
        <p:spPr>
          <a:xfrm>
            <a:off x="12443418" y="3351749"/>
            <a:ext cx="4261949" cy="4884755"/>
          </a:xfrm>
          <a:custGeom>
            <a:avLst/>
            <a:gdLst/>
            <a:ahLst/>
            <a:cxnLst/>
            <a:rect l="l" t="t" r="r" b="b"/>
            <a:pathLst>
              <a:path w="4261949" h="4884755">
                <a:moveTo>
                  <a:pt x="0" y="0"/>
                </a:moveTo>
                <a:lnTo>
                  <a:pt x="4261950" y="0"/>
                </a:lnTo>
                <a:lnTo>
                  <a:pt x="4261950" y="4884755"/>
                </a:lnTo>
                <a:lnTo>
                  <a:pt x="0" y="4884755"/>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1152215" y="452647"/>
            <a:ext cx="16107085" cy="1330092"/>
          </a:xfrm>
          <a:prstGeom prst="rect">
            <a:avLst/>
          </a:prstGeom>
        </p:spPr>
        <p:txBody>
          <a:bodyPr lIns="0" tIns="0" rIns="0" bIns="0" rtlCol="0" anchor="t">
            <a:spAutoFit/>
          </a:bodyPr>
          <a:lstStyle/>
          <a:p>
            <a:pPr algn="ctr">
              <a:lnSpc>
                <a:spcPts val="10271"/>
              </a:lnSpc>
            </a:pPr>
            <a:r>
              <a:rPr lang="en-US" sz="9599" b="1" dirty="0">
                <a:solidFill>
                  <a:srgbClr val="F6F9FF"/>
                </a:solidFill>
                <a:latin typeface="Tw Cen MT" panose="020B0602020104020603" pitchFamily="34" charset="0"/>
                <a:ea typeface="Century Gothic Paneuropean Bold"/>
                <a:cs typeface="Century Gothic Paneuropean Bold"/>
                <a:sym typeface="Century Gothic Paneuropean Bold"/>
              </a:rPr>
              <a:t>Listen</a:t>
            </a:r>
          </a:p>
        </p:txBody>
      </p:sp>
      <p:sp>
        <p:nvSpPr>
          <p:cNvPr id="8" name="TextBox 8"/>
          <p:cNvSpPr txBox="1"/>
          <p:nvPr/>
        </p:nvSpPr>
        <p:spPr>
          <a:xfrm>
            <a:off x="743732" y="2591197"/>
            <a:ext cx="10201701" cy="7181453"/>
          </a:xfrm>
          <a:prstGeom prst="rect">
            <a:avLst/>
          </a:prstGeom>
        </p:spPr>
        <p:txBody>
          <a:bodyPr lIns="0" tIns="0" rIns="0" bIns="0" rtlCol="0" anchor="t">
            <a:spAutoFit/>
          </a:bodyPr>
          <a:lstStyle/>
          <a:p>
            <a:pPr>
              <a:lnSpc>
                <a:spcPts val="5599"/>
              </a:lnSpc>
            </a:pPr>
            <a:r>
              <a:rPr lang="en-GB" sz="4800" dirty="0">
                <a:solidFill>
                  <a:srgbClr val="000000"/>
                </a:solidFill>
                <a:latin typeface="Tw Cen MT" panose="020B0602020104020603" pitchFamily="34" charset="0"/>
              </a:rPr>
              <a:t>“Praise the Lord from the heavens;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praise him in the heights.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Praise him, sun and moon;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praise him, all shining stars…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Praise the Lord from the earth,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sea creatures and all depths…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Let them praise the name of the Lord,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for he commanded </a:t>
            </a:r>
            <a:br>
              <a:rPr lang="en-GB" sz="4800" dirty="0">
                <a:solidFill>
                  <a:srgbClr val="000000"/>
                </a:solidFill>
                <a:latin typeface="Tw Cen MT" panose="020B0602020104020603" pitchFamily="34" charset="0"/>
              </a:rPr>
            </a:br>
            <a:r>
              <a:rPr lang="en-GB" sz="4800" dirty="0">
                <a:solidFill>
                  <a:srgbClr val="000000"/>
                </a:solidFill>
                <a:latin typeface="Tw Cen MT" panose="020B0602020104020603" pitchFamily="34" charset="0"/>
              </a:rPr>
              <a:t>and they were created.”</a:t>
            </a:r>
            <a:endParaRPr lang="en-US" sz="4800" dirty="0">
              <a:solidFill>
                <a:srgbClr val="000000"/>
              </a:solidFill>
              <a:latin typeface="Tw Cen MT" panose="020B0602020104020603" pitchFamily="34" charset="0"/>
              <a:sym typeface="Canva Sans"/>
            </a:endParaRPr>
          </a:p>
          <a:p>
            <a:pPr algn="l">
              <a:lnSpc>
                <a:spcPts val="5599"/>
              </a:lnSpc>
            </a:pPr>
            <a:r>
              <a:rPr lang="en-US" sz="4800" i="1" dirty="0">
                <a:solidFill>
                  <a:srgbClr val="000000"/>
                </a:solidFill>
                <a:latin typeface="Tw Cen MT" panose="020B0602020104020603" pitchFamily="34" charset="0"/>
                <a:ea typeface="Canva Sans"/>
                <a:cs typeface="Canva Sans"/>
                <a:sym typeface="Canva Sans"/>
              </a:rPr>
              <a:t>(Psalm 148)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A72D6-8ACE-BE52-C2CE-5FCD42DBE01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52C5C6-5BFF-D446-EEEC-AF38E2D3127E}"/>
              </a:ext>
            </a:extLst>
          </p:cNvPr>
          <p:cNvGrpSpPr/>
          <p:nvPr/>
        </p:nvGrpSpPr>
        <p:grpSpPr>
          <a:xfrm>
            <a:off x="0" y="0"/>
            <a:ext cx="18288000" cy="2329953"/>
            <a:chOff x="0" y="0"/>
            <a:chExt cx="4816593" cy="613650"/>
          </a:xfrm>
        </p:grpSpPr>
        <p:sp>
          <p:nvSpPr>
            <p:cNvPr id="3" name="Freeform 3">
              <a:extLst>
                <a:ext uri="{FF2B5EF4-FFF2-40B4-BE49-F238E27FC236}">
                  <a16:creationId xmlns:a16="http://schemas.microsoft.com/office/drawing/2014/main" id="{2609649C-5020-3A5D-916D-805DEABA537A}"/>
                </a:ext>
              </a:extLst>
            </p:cNvPr>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a:extLst>
                <a:ext uri="{FF2B5EF4-FFF2-40B4-BE49-F238E27FC236}">
                  <a16:creationId xmlns:a16="http://schemas.microsoft.com/office/drawing/2014/main" id="{1DD0D4E4-170E-1C1C-FE35-7789AB8482A5}"/>
                </a:ext>
              </a:extLst>
            </p:cNvPr>
            <p:cNvSpPr txBox="1"/>
            <p:nvPr/>
          </p:nvSpPr>
          <p:spPr>
            <a:xfrm>
              <a:off x="0" y="0"/>
              <a:ext cx="4816593" cy="613650"/>
            </a:xfrm>
            <a:prstGeom prst="rect">
              <a:avLst/>
            </a:prstGeom>
          </p:spPr>
          <p:txBody>
            <a:bodyPr lIns="50800" tIns="50800" rIns="50800" bIns="50800" rtlCol="0" anchor="ctr"/>
            <a:lstStyle/>
            <a:p>
              <a:pPr algn="ctr">
                <a:lnSpc>
                  <a:spcPts val="560"/>
                </a:lnSpc>
              </a:pPr>
              <a:endParaRPr/>
            </a:p>
          </p:txBody>
        </p:sp>
      </p:grpSp>
      <p:sp>
        <p:nvSpPr>
          <p:cNvPr id="5" name="Freeform 5">
            <a:extLst>
              <a:ext uri="{FF2B5EF4-FFF2-40B4-BE49-F238E27FC236}">
                <a16:creationId xmlns:a16="http://schemas.microsoft.com/office/drawing/2014/main" id="{5C0CA667-09FA-5D3C-73D4-3A9CA7C96B05}"/>
              </a:ext>
            </a:extLst>
          </p:cNvPr>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3"/>
            <a:stretch>
              <a:fillRect/>
            </a:stretch>
          </a:blipFill>
        </p:spPr>
        <p:txBody>
          <a:bodyPr/>
          <a:lstStyle/>
          <a:p>
            <a:endParaRPr lang="en-GB"/>
          </a:p>
        </p:txBody>
      </p:sp>
      <p:sp>
        <p:nvSpPr>
          <p:cNvPr id="7" name="TextBox 7">
            <a:extLst>
              <a:ext uri="{FF2B5EF4-FFF2-40B4-BE49-F238E27FC236}">
                <a16:creationId xmlns:a16="http://schemas.microsoft.com/office/drawing/2014/main" id="{5AA67F92-843C-1D5E-FE9C-7A1B6465E27D}"/>
              </a:ext>
            </a:extLst>
          </p:cNvPr>
          <p:cNvSpPr txBox="1"/>
          <p:nvPr/>
        </p:nvSpPr>
        <p:spPr>
          <a:xfrm>
            <a:off x="1152215" y="452647"/>
            <a:ext cx="16107085" cy="1330092"/>
          </a:xfrm>
          <a:prstGeom prst="rect">
            <a:avLst/>
          </a:prstGeom>
        </p:spPr>
        <p:txBody>
          <a:bodyPr lIns="0" tIns="0" rIns="0" bIns="0" rtlCol="0" anchor="t">
            <a:spAutoFit/>
          </a:bodyPr>
          <a:lstStyle/>
          <a:p>
            <a:pPr algn="ctr">
              <a:lnSpc>
                <a:spcPts val="10271"/>
              </a:lnSpc>
            </a:pPr>
            <a:r>
              <a:rPr lang="en-US" sz="9599" b="1" dirty="0">
                <a:solidFill>
                  <a:srgbClr val="F6F9FF"/>
                </a:solidFill>
                <a:latin typeface="Tw Cen MT" panose="020B0602020104020603" pitchFamily="34" charset="0"/>
                <a:ea typeface="Century Gothic Paneuropean Bold"/>
                <a:cs typeface="Century Gothic Paneuropean Bold"/>
                <a:sym typeface="Century Gothic Paneuropean Bold"/>
              </a:rPr>
              <a:t>Listen</a:t>
            </a:r>
          </a:p>
        </p:txBody>
      </p:sp>
      <p:pic>
        <p:nvPicPr>
          <p:cNvPr id="11" name="Online Media 10" title="A prayer from St Francis | CAFOD">
            <a:hlinkClick r:id="" action="ppaction://media"/>
            <a:extLst>
              <a:ext uri="{FF2B5EF4-FFF2-40B4-BE49-F238E27FC236}">
                <a16:creationId xmlns:a16="http://schemas.microsoft.com/office/drawing/2014/main" id="{94CEDA2E-8D81-5FA1-A111-71B1BD72F06F}"/>
              </a:ext>
            </a:extLst>
          </p:cNvPr>
          <p:cNvPicPr>
            <a:picLocks noRot="1" noChangeAspect="1"/>
          </p:cNvPicPr>
          <p:nvPr>
            <a:videoFile r:link="rId1"/>
          </p:nvPr>
        </p:nvPicPr>
        <p:blipFill>
          <a:blip r:embed="rId4"/>
          <a:stretch>
            <a:fillRect/>
          </a:stretch>
        </p:blipFill>
        <p:spPr>
          <a:xfrm>
            <a:off x="3479575" y="2628900"/>
            <a:ext cx="11328850" cy="6400800"/>
          </a:xfrm>
          <a:prstGeom prst="rect">
            <a:avLst/>
          </a:prstGeom>
        </p:spPr>
      </p:pic>
      <p:sp>
        <p:nvSpPr>
          <p:cNvPr id="13" name="TextBox 12">
            <a:extLst>
              <a:ext uri="{FF2B5EF4-FFF2-40B4-BE49-F238E27FC236}">
                <a16:creationId xmlns:a16="http://schemas.microsoft.com/office/drawing/2014/main" id="{4FB8BAE0-A2ED-FAE4-D6E7-A215BDB973B6}"/>
              </a:ext>
            </a:extLst>
          </p:cNvPr>
          <p:cNvSpPr txBox="1"/>
          <p:nvPr/>
        </p:nvSpPr>
        <p:spPr>
          <a:xfrm>
            <a:off x="152400" y="9772650"/>
            <a:ext cx="9144000" cy="369332"/>
          </a:xfrm>
          <a:prstGeom prst="rect">
            <a:avLst/>
          </a:prstGeom>
          <a:noFill/>
        </p:spPr>
        <p:txBody>
          <a:bodyPr wrap="square">
            <a:spAutoFit/>
          </a:bodyPr>
          <a:lstStyle/>
          <a:p>
            <a:r>
              <a:rPr lang="en-GB" dirty="0"/>
              <a:t>https://www.youtube.com/watch?v=3X4tv19Muk4</a:t>
            </a:r>
          </a:p>
        </p:txBody>
      </p:sp>
    </p:spTree>
    <p:extLst>
      <p:ext uri="{BB962C8B-B14F-4D97-AF65-F5344CB8AC3E}">
        <p14:creationId xmlns:p14="http://schemas.microsoft.com/office/powerpoint/2010/main" val="25418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p:cNvSpPr txBox="1"/>
            <p:nvPr/>
          </p:nvSpPr>
          <p:spPr>
            <a:xfrm>
              <a:off x="0" y="0"/>
              <a:ext cx="4816593" cy="613650"/>
            </a:xfrm>
            <a:prstGeom prst="rect">
              <a:avLst/>
            </a:prstGeom>
          </p:spPr>
          <p:txBody>
            <a:bodyPr lIns="50800" tIns="50800" rIns="50800" bIns="50800" rtlCol="0" anchor="ctr"/>
            <a:lstStyle/>
            <a:p>
              <a:pPr algn="ctr">
                <a:lnSpc>
                  <a:spcPts val="560"/>
                </a:lnSpc>
              </a:pPr>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endParaRPr lang="en-GB"/>
          </a:p>
        </p:txBody>
      </p:sp>
      <p:sp>
        <p:nvSpPr>
          <p:cNvPr id="8" name="TextBox 8"/>
          <p:cNvSpPr txBox="1"/>
          <p:nvPr/>
        </p:nvSpPr>
        <p:spPr>
          <a:xfrm>
            <a:off x="1152215" y="452647"/>
            <a:ext cx="16107085" cy="1330092"/>
          </a:xfrm>
          <a:prstGeom prst="rect">
            <a:avLst/>
          </a:prstGeom>
        </p:spPr>
        <p:txBody>
          <a:bodyPr lIns="0" tIns="0" rIns="0" bIns="0" rtlCol="0" anchor="t">
            <a:spAutoFit/>
          </a:bodyPr>
          <a:lstStyle/>
          <a:p>
            <a:pPr algn="ctr">
              <a:lnSpc>
                <a:spcPts val="10271"/>
              </a:lnSpc>
            </a:pPr>
            <a:r>
              <a:rPr lang="en-US" sz="9599" b="1" dirty="0">
                <a:solidFill>
                  <a:srgbClr val="F6F9FF"/>
                </a:solidFill>
                <a:latin typeface="Tw Cen MT" panose="020B0602020104020603" pitchFamily="34" charset="0"/>
                <a:ea typeface="Century Gothic Paneuropean Bold"/>
                <a:cs typeface="Century Gothic Paneuropean Bold"/>
                <a:sym typeface="Century Gothic Paneuropean Bold"/>
              </a:rPr>
              <a:t>Respond</a:t>
            </a:r>
          </a:p>
        </p:txBody>
      </p:sp>
      <p:sp>
        <p:nvSpPr>
          <p:cNvPr id="11" name="TextBox 10">
            <a:extLst>
              <a:ext uri="{FF2B5EF4-FFF2-40B4-BE49-F238E27FC236}">
                <a16:creationId xmlns:a16="http://schemas.microsoft.com/office/drawing/2014/main" id="{0B1788CB-F6BD-DF91-5374-4699C953DB40}"/>
              </a:ext>
            </a:extLst>
          </p:cNvPr>
          <p:cNvSpPr txBox="1"/>
          <p:nvPr/>
        </p:nvSpPr>
        <p:spPr>
          <a:xfrm>
            <a:off x="5861957" y="2782600"/>
            <a:ext cx="11430000" cy="6186309"/>
          </a:xfrm>
          <a:prstGeom prst="rect">
            <a:avLst/>
          </a:prstGeom>
          <a:noFill/>
        </p:spPr>
        <p:txBody>
          <a:bodyPr wrap="square" rtlCol="0">
            <a:spAutoFit/>
          </a:bodyPr>
          <a:lstStyle/>
          <a:p>
            <a:r>
              <a:rPr lang="en-GB" sz="3600" dirty="0">
                <a:latin typeface="Tw Cen MT" panose="020B0602020104020603" pitchFamily="34" charset="0"/>
              </a:rPr>
              <a:t>St Francis of Assisi lived many years ago. At first, he lived a comfortable life. But when he met people who were poor and sick, his heart began to change. </a:t>
            </a:r>
            <a:br>
              <a:rPr lang="en-GB" sz="3600" dirty="0">
                <a:latin typeface="Tw Cen MT" panose="020B0602020104020603" pitchFamily="34" charset="0"/>
              </a:rPr>
            </a:br>
            <a:br>
              <a:rPr lang="en-GB" sz="3600" dirty="0">
                <a:latin typeface="Tw Cen MT" panose="020B0602020104020603" pitchFamily="34" charset="0"/>
              </a:rPr>
            </a:br>
            <a:r>
              <a:rPr lang="en-GB" sz="3600" dirty="0">
                <a:latin typeface="Tw Cen MT" panose="020B0602020104020603" pitchFamily="34" charset="0"/>
              </a:rPr>
              <a:t>St Francis chose to live simply. He cared for people who were lonely or forgotten. He cared for animals, plants, and the Earth. </a:t>
            </a:r>
            <a:br>
              <a:rPr lang="en-GB" sz="3600" dirty="0">
                <a:latin typeface="Tw Cen MT" panose="020B0602020104020603" pitchFamily="34" charset="0"/>
              </a:rPr>
            </a:br>
            <a:br>
              <a:rPr lang="en-GB" sz="3600" dirty="0">
                <a:latin typeface="Tw Cen MT" panose="020B0602020104020603" pitchFamily="34" charset="0"/>
              </a:rPr>
            </a:br>
            <a:r>
              <a:rPr lang="en-GB" sz="3600" dirty="0">
                <a:latin typeface="Tw Cen MT" panose="020B0602020104020603" pitchFamily="34" charset="0"/>
              </a:rPr>
              <a:t>In the story of the Wolf of Gubbio, people were afraid. But St Francis did not use anger or force. He listened, spoke gently, and helped everyone choose peace instead of fear. </a:t>
            </a:r>
          </a:p>
        </p:txBody>
      </p:sp>
      <p:pic>
        <p:nvPicPr>
          <p:cNvPr id="13" name="Picture 12">
            <a:extLst>
              <a:ext uri="{FF2B5EF4-FFF2-40B4-BE49-F238E27FC236}">
                <a16:creationId xmlns:a16="http://schemas.microsoft.com/office/drawing/2014/main" id="{C3FB846B-F598-3C5A-F2AF-2CAC9488BA1A}"/>
              </a:ext>
            </a:extLst>
          </p:cNvPr>
          <p:cNvPicPr>
            <a:picLocks noChangeAspect="1"/>
          </p:cNvPicPr>
          <p:nvPr/>
        </p:nvPicPr>
        <p:blipFill>
          <a:blip r:embed="rId3"/>
          <a:stretch>
            <a:fillRect/>
          </a:stretch>
        </p:blipFill>
        <p:spPr>
          <a:xfrm>
            <a:off x="1028700" y="2487475"/>
            <a:ext cx="4105066" cy="7761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51617-87C1-1A80-4F41-1924AF0FFA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8E67576-48E3-2172-D130-7838EC1D618D}"/>
              </a:ext>
            </a:extLst>
          </p:cNvPr>
          <p:cNvGrpSpPr/>
          <p:nvPr/>
        </p:nvGrpSpPr>
        <p:grpSpPr>
          <a:xfrm>
            <a:off x="0" y="0"/>
            <a:ext cx="18288000" cy="2329953"/>
            <a:chOff x="0" y="0"/>
            <a:chExt cx="4816593" cy="613650"/>
          </a:xfrm>
        </p:grpSpPr>
        <p:sp>
          <p:nvSpPr>
            <p:cNvPr id="3" name="Freeform 3">
              <a:extLst>
                <a:ext uri="{FF2B5EF4-FFF2-40B4-BE49-F238E27FC236}">
                  <a16:creationId xmlns:a16="http://schemas.microsoft.com/office/drawing/2014/main" id="{3C05D330-C959-C78F-3693-6F865E8A1E6F}"/>
                </a:ext>
              </a:extLst>
            </p:cNvPr>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endParaRPr lang="en-GB"/>
            </a:p>
          </p:txBody>
        </p:sp>
        <p:sp>
          <p:nvSpPr>
            <p:cNvPr id="4" name="TextBox 4">
              <a:extLst>
                <a:ext uri="{FF2B5EF4-FFF2-40B4-BE49-F238E27FC236}">
                  <a16:creationId xmlns:a16="http://schemas.microsoft.com/office/drawing/2014/main" id="{6501A897-21FE-38BA-6EC7-C9B06019A858}"/>
                </a:ext>
              </a:extLst>
            </p:cNvPr>
            <p:cNvSpPr txBox="1"/>
            <p:nvPr/>
          </p:nvSpPr>
          <p:spPr>
            <a:xfrm>
              <a:off x="0" y="0"/>
              <a:ext cx="4816593" cy="613650"/>
            </a:xfrm>
            <a:prstGeom prst="rect">
              <a:avLst/>
            </a:prstGeom>
          </p:spPr>
          <p:txBody>
            <a:bodyPr lIns="50800" tIns="50800" rIns="50800" bIns="50800" rtlCol="0" anchor="ctr"/>
            <a:lstStyle/>
            <a:p>
              <a:pPr algn="ctr">
                <a:lnSpc>
                  <a:spcPts val="560"/>
                </a:lnSpc>
              </a:pPr>
              <a:endParaRPr/>
            </a:p>
          </p:txBody>
        </p:sp>
      </p:grpSp>
      <p:sp>
        <p:nvSpPr>
          <p:cNvPr id="5" name="Freeform 5">
            <a:extLst>
              <a:ext uri="{FF2B5EF4-FFF2-40B4-BE49-F238E27FC236}">
                <a16:creationId xmlns:a16="http://schemas.microsoft.com/office/drawing/2014/main" id="{0D780561-8B32-E764-25DA-92C5757EEB27}"/>
              </a:ext>
            </a:extLst>
          </p:cNvPr>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4"/>
            <a:stretch>
              <a:fillRect/>
            </a:stretch>
          </a:blipFill>
        </p:spPr>
        <p:txBody>
          <a:bodyPr/>
          <a:lstStyle/>
          <a:p>
            <a:endParaRPr lang="en-GB"/>
          </a:p>
        </p:txBody>
      </p:sp>
      <p:sp>
        <p:nvSpPr>
          <p:cNvPr id="8" name="TextBox 8">
            <a:extLst>
              <a:ext uri="{FF2B5EF4-FFF2-40B4-BE49-F238E27FC236}">
                <a16:creationId xmlns:a16="http://schemas.microsoft.com/office/drawing/2014/main" id="{32AD84A9-B9AE-35A1-0A77-040158B314AD}"/>
              </a:ext>
            </a:extLst>
          </p:cNvPr>
          <p:cNvSpPr txBox="1"/>
          <p:nvPr/>
        </p:nvSpPr>
        <p:spPr>
          <a:xfrm>
            <a:off x="1152215" y="452647"/>
            <a:ext cx="16107085" cy="1330092"/>
          </a:xfrm>
          <a:prstGeom prst="rect">
            <a:avLst/>
          </a:prstGeom>
        </p:spPr>
        <p:txBody>
          <a:bodyPr lIns="0" tIns="0" rIns="0" bIns="0" rtlCol="0" anchor="t">
            <a:spAutoFit/>
          </a:bodyPr>
          <a:lstStyle/>
          <a:p>
            <a:pPr algn="ctr">
              <a:lnSpc>
                <a:spcPts val="10271"/>
              </a:lnSpc>
            </a:pPr>
            <a:r>
              <a:rPr lang="en-US" sz="9599" b="1" dirty="0">
                <a:solidFill>
                  <a:srgbClr val="F6F9FF"/>
                </a:solidFill>
                <a:latin typeface="Tw Cen MT" panose="020B0602020104020603" pitchFamily="34" charset="0"/>
                <a:ea typeface="Century Gothic Paneuropean Bold"/>
                <a:cs typeface="Century Gothic Paneuropean Bold"/>
                <a:sym typeface="Century Gothic Paneuropean Bold"/>
              </a:rPr>
              <a:t>Respond</a:t>
            </a:r>
          </a:p>
        </p:txBody>
      </p:sp>
      <p:pic>
        <p:nvPicPr>
          <p:cNvPr id="6" name="Online Media 5" title="Saint Francis and the Wolf of Gubbio | Catholic Kids World Story Song">
            <a:hlinkClick r:id="" action="ppaction://media"/>
            <a:extLst>
              <a:ext uri="{FF2B5EF4-FFF2-40B4-BE49-F238E27FC236}">
                <a16:creationId xmlns:a16="http://schemas.microsoft.com/office/drawing/2014/main" id="{B6B5C6CE-3FA4-F1D7-732C-129D977A59F0}"/>
              </a:ext>
            </a:extLst>
          </p:cNvPr>
          <p:cNvPicPr>
            <a:picLocks noRot="1" noChangeAspect="1"/>
          </p:cNvPicPr>
          <p:nvPr>
            <a:videoFile r:link="rId1"/>
          </p:nvPr>
        </p:nvPicPr>
        <p:blipFill>
          <a:blip r:embed="rId5"/>
          <a:stretch>
            <a:fillRect/>
          </a:stretch>
        </p:blipFill>
        <p:spPr>
          <a:xfrm>
            <a:off x="3615593" y="2744500"/>
            <a:ext cx="11056814" cy="6247100"/>
          </a:xfrm>
          <a:prstGeom prst="rect">
            <a:avLst/>
          </a:prstGeom>
        </p:spPr>
      </p:pic>
      <p:sp>
        <p:nvSpPr>
          <p:cNvPr id="9" name="TextBox 8">
            <a:extLst>
              <a:ext uri="{FF2B5EF4-FFF2-40B4-BE49-F238E27FC236}">
                <a16:creationId xmlns:a16="http://schemas.microsoft.com/office/drawing/2014/main" id="{BE66683D-9F29-0AB6-A2A9-CAA4E4E3B7BA}"/>
              </a:ext>
            </a:extLst>
          </p:cNvPr>
          <p:cNvSpPr txBox="1"/>
          <p:nvPr/>
        </p:nvSpPr>
        <p:spPr>
          <a:xfrm>
            <a:off x="228600" y="9756321"/>
            <a:ext cx="9144000" cy="369332"/>
          </a:xfrm>
          <a:prstGeom prst="rect">
            <a:avLst/>
          </a:prstGeom>
          <a:noFill/>
        </p:spPr>
        <p:txBody>
          <a:bodyPr wrap="square">
            <a:spAutoFit/>
          </a:bodyPr>
          <a:lstStyle/>
          <a:p>
            <a:r>
              <a:rPr lang="en-GB" dirty="0"/>
              <a:t>https://www.youtube.com/watch?v=X8ZHtwKga_o</a:t>
            </a:r>
          </a:p>
        </p:txBody>
      </p:sp>
    </p:spTree>
    <p:extLst>
      <p:ext uri="{BB962C8B-B14F-4D97-AF65-F5344CB8AC3E}">
        <p14:creationId xmlns:p14="http://schemas.microsoft.com/office/powerpoint/2010/main" val="166668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329953"/>
            <a:chOff x="0" y="0"/>
            <a:chExt cx="4816593" cy="613650"/>
          </a:xfrm>
        </p:grpSpPr>
        <p:sp>
          <p:nvSpPr>
            <p:cNvPr id="3" name="Freeform 3"/>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0"/>
              <a:ext cx="4816593" cy="613650"/>
            </a:xfrm>
            <a:prstGeom prst="rect">
              <a:avLst/>
            </a:prstGeom>
          </p:spPr>
          <p:txBody>
            <a:bodyPr lIns="50800" tIns="50800" rIns="50800" bIns="50800" rtlCol="0" anchor="ctr"/>
            <a:lstStyle/>
            <a:p>
              <a:pPr marL="0" marR="0" lvl="0" indent="0" algn="ctr" defTabSz="914400" rtl="0" eaLnBrk="1" fontAlgn="auto" latinLnBrk="0" hangingPunct="1">
                <a:lnSpc>
                  <a:spcPts val="5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282169" y="2815106"/>
            <a:ext cx="3400664" cy="2880632"/>
          </a:xfrm>
          <a:custGeom>
            <a:avLst/>
            <a:gdLst/>
            <a:ahLst/>
            <a:cxnLst/>
            <a:rect l="l" t="t" r="r" b="b"/>
            <a:pathLst>
              <a:path w="3400664" h="2880632">
                <a:moveTo>
                  <a:pt x="0" y="0"/>
                </a:moveTo>
                <a:lnTo>
                  <a:pt x="3400664" y="0"/>
                </a:lnTo>
                <a:lnTo>
                  <a:pt x="3400664" y="2880632"/>
                </a:lnTo>
                <a:lnTo>
                  <a:pt x="0" y="2880632"/>
                </a:lnTo>
                <a:lnTo>
                  <a:pt x="0" y="0"/>
                </a:lnTo>
                <a:close/>
              </a:path>
            </a:pathLst>
          </a:custGeom>
          <a:blipFill>
            <a:blip r:embed="rId3"/>
            <a:stretch>
              <a:fillRect t="-984" b="-98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reeform 7"/>
          <p:cNvSpPr/>
          <p:nvPr/>
        </p:nvSpPr>
        <p:spPr>
          <a:xfrm>
            <a:off x="4076631" y="2783247"/>
            <a:ext cx="3126873" cy="2880632"/>
          </a:xfrm>
          <a:custGeom>
            <a:avLst/>
            <a:gdLst/>
            <a:ahLst/>
            <a:cxnLst/>
            <a:rect l="l" t="t" r="r" b="b"/>
            <a:pathLst>
              <a:path w="3126873" h="2880632">
                <a:moveTo>
                  <a:pt x="0" y="0"/>
                </a:moveTo>
                <a:lnTo>
                  <a:pt x="3126873" y="0"/>
                </a:lnTo>
                <a:lnTo>
                  <a:pt x="3126873" y="2880632"/>
                </a:lnTo>
                <a:lnTo>
                  <a:pt x="0" y="288063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9549912" y="6147076"/>
            <a:ext cx="3001583" cy="2633889"/>
          </a:xfrm>
          <a:custGeom>
            <a:avLst/>
            <a:gdLst/>
            <a:ahLst/>
            <a:cxnLst/>
            <a:rect l="l" t="t" r="r" b="b"/>
            <a:pathLst>
              <a:path w="3001583" h="2633889">
                <a:moveTo>
                  <a:pt x="0" y="0"/>
                </a:moveTo>
                <a:lnTo>
                  <a:pt x="3001584" y="0"/>
                </a:lnTo>
                <a:lnTo>
                  <a:pt x="3001584" y="2633889"/>
                </a:lnTo>
                <a:lnTo>
                  <a:pt x="0" y="2633889"/>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3170621" y="6147076"/>
            <a:ext cx="3559310" cy="2633889"/>
          </a:xfrm>
          <a:custGeom>
            <a:avLst/>
            <a:gdLst/>
            <a:ahLst/>
            <a:cxnLst/>
            <a:rect l="l" t="t" r="r" b="b"/>
            <a:pathLst>
              <a:path w="3559310" h="2633889">
                <a:moveTo>
                  <a:pt x="0" y="0"/>
                </a:moveTo>
                <a:lnTo>
                  <a:pt x="3559310" y="0"/>
                </a:lnTo>
                <a:lnTo>
                  <a:pt x="3559310" y="2633889"/>
                </a:lnTo>
                <a:lnTo>
                  <a:pt x="0" y="2633889"/>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894284" y="2783247"/>
            <a:ext cx="2920793" cy="2880632"/>
          </a:xfrm>
          <a:custGeom>
            <a:avLst/>
            <a:gdLst/>
            <a:ahLst/>
            <a:cxnLst/>
            <a:rect l="l" t="t" r="r" b="b"/>
            <a:pathLst>
              <a:path w="2920793" h="2880632">
                <a:moveTo>
                  <a:pt x="0" y="0"/>
                </a:moveTo>
                <a:lnTo>
                  <a:pt x="2920793" y="0"/>
                </a:lnTo>
                <a:lnTo>
                  <a:pt x="2920793" y="2880632"/>
                </a:lnTo>
                <a:lnTo>
                  <a:pt x="0" y="288063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28700" y="6121079"/>
            <a:ext cx="4115878" cy="2659886"/>
          </a:xfrm>
          <a:custGeom>
            <a:avLst/>
            <a:gdLst/>
            <a:ahLst/>
            <a:cxnLst/>
            <a:rect l="l" t="t" r="r" b="b"/>
            <a:pathLst>
              <a:path w="4115878" h="2659886">
                <a:moveTo>
                  <a:pt x="0" y="0"/>
                </a:moveTo>
                <a:lnTo>
                  <a:pt x="4115878" y="0"/>
                </a:lnTo>
                <a:lnTo>
                  <a:pt x="4115878" y="2659886"/>
                </a:lnTo>
                <a:lnTo>
                  <a:pt x="0" y="2659886"/>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5759253" y="6121079"/>
            <a:ext cx="3175983" cy="2659886"/>
          </a:xfrm>
          <a:custGeom>
            <a:avLst/>
            <a:gdLst/>
            <a:ahLst/>
            <a:cxnLst/>
            <a:rect l="l" t="t" r="r" b="b"/>
            <a:pathLst>
              <a:path w="3175983" h="2659886">
                <a:moveTo>
                  <a:pt x="0" y="0"/>
                </a:moveTo>
                <a:lnTo>
                  <a:pt x="3175984" y="0"/>
                </a:lnTo>
                <a:lnTo>
                  <a:pt x="3175984" y="2659886"/>
                </a:lnTo>
                <a:lnTo>
                  <a:pt x="0" y="2659886"/>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7594029" y="2815106"/>
            <a:ext cx="2909729" cy="2880632"/>
          </a:xfrm>
          <a:custGeom>
            <a:avLst/>
            <a:gdLst/>
            <a:ahLst/>
            <a:cxnLst/>
            <a:rect l="l" t="t" r="r" b="b"/>
            <a:pathLst>
              <a:path w="2909729" h="2880632">
                <a:moveTo>
                  <a:pt x="0" y="0"/>
                </a:moveTo>
                <a:lnTo>
                  <a:pt x="2909730" y="0"/>
                </a:lnTo>
                <a:lnTo>
                  <a:pt x="2909730" y="2880632"/>
                </a:lnTo>
                <a:lnTo>
                  <a:pt x="0" y="2880632"/>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05602" y="2783247"/>
            <a:ext cx="3248938" cy="2944350"/>
          </a:xfrm>
          <a:custGeom>
            <a:avLst/>
            <a:gdLst/>
            <a:ahLst/>
            <a:cxnLst/>
            <a:rect l="l" t="t" r="r" b="b"/>
            <a:pathLst>
              <a:path w="3248938" h="2944350">
                <a:moveTo>
                  <a:pt x="0" y="0"/>
                </a:moveTo>
                <a:lnTo>
                  <a:pt x="3248937" y="0"/>
                </a:lnTo>
                <a:lnTo>
                  <a:pt x="3248937" y="2944350"/>
                </a:lnTo>
                <a:lnTo>
                  <a:pt x="0" y="2944350"/>
                </a:lnTo>
                <a:lnTo>
                  <a:pt x="0" y="0"/>
                </a:lnTo>
                <a:close/>
              </a:path>
            </a:pathLst>
          </a:custGeom>
          <a:blipFill>
            <a:blip r:embed="rId1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p:cNvSpPr txBox="1"/>
          <p:nvPr/>
        </p:nvSpPr>
        <p:spPr>
          <a:xfrm>
            <a:off x="1152215" y="452647"/>
            <a:ext cx="16107085" cy="1330092"/>
          </a:xfrm>
          <a:prstGeom prst="rect">
            <a:avLst/>
          </a:prstGeom>
        </p:spPr>
        <p:txBody>
          <a:bodyPr lIns="0" tIns="0" rIns="0" bIns="0" rtlCol="0" anchor="t">
            <a:spAutoFit/>
          </a:bodyPr>
          <a:lstStyle/>
          <a:p>
            <a:pPr marL="0" marR="0" lvl="0" indent="0" algn="ctr" defTabSz="914400" rtl="0" eaLnBrk="1" fontAlgn="auto" latinLnBrk="0" hangingPunct="1">
              <a:lnSpc>
                <a:spcPts val="10271"/>
              </a:lnSpc>
              <a:spcBef>
                <a:spcPts val="0"/>
              </a:spcBef>
              <a:spcAft>
                <a:spcPts val="0"/>
              </a:spcAft>
              <a:buClrTx/>
              <a:buSzTx/>
              <a:buFontTx/>
              <a:buNone/>
              <a:tabLst/>
              <a:defRPr/>
            </a:pPr>
            <a:r>
              <a:rPr kumimoji="0" lang="en-US" sz="9599" b="1" i="0" u="none" strike="noStrike" kern="1200" cap="none" spc="0" normalizeH="0" baseline="0" noProof="0" dirty="0">
                <a:ln>
                  <a:noFill/>
                </a:ln>
                <a:solidFill>
                  <a:srgbClr val="F6F9FF"/>
                </a:solidFill>
                <a:effectLst/>
                <a:uLnTx/>
                <a:uFillTx/>
                <a:latin typeface="Tw Cen MT" panose="020B0602020104020603" pitchFamily="34" charset="0"/>
                <a:ea typeface="Century Gothic Paneuropean Bold"/>
                <a:cs typeface="Century Gothic Paneuropean Bold"/>
                <a:sym typeface="Century Gothic Paneuropean Bold"/>
              </a:rPr>
              <a:t>Respond</a:t>
            </a:r>
          </a:p>
        </p:txBody>
      </p:sp>
      <p:sp>
        <p:nvSpPr>
          <p:cNvPr id="17" name="TextBox 16">
            <a:extLst>
              <a:ext uri="{FF2B5EF4-FFF2-40B4-BE49-F238E27FC236}">
                <a16:creationId xmlns:a16="http://schemas.microsoft.com/office/drawing/2014/main" id="{26F86F02-1BE4-A075-5F6F-4361745F5533}"/>
              </a:ext>
            </a:extLst>
          </p:cNvPr>
          <p:cNvSpPr txBox="1"/>
          <p:nvPr/>
        </p:nvSpPr>
        <p:spPr>
          <a:xfrm>
            <a:off x="533400" y="9258300"/>
            <a:ext cx="10515600" cy="762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CEE8-7FD0-FC40-8615-10413D7B0C2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0A3CCC-2593-E681-F865-83825EF14B76}"/>
              </a:ext>
            </a:extLst>
          </p:cNvPr>
          <p:cNvGrpSpPr/>
          <p:nvPr/>
        </p:nvGrpSpPr>
        <p:grpSpPr>
          <a:xfrm>
            <a:off x="0" y="0"/>
            <a:ext cx="18288000" cy="2329953"/>
            <a:chOff x="0" y="0"/>
            <a:chExt cx="4816593" cy="613650"/>
          </a:xfrm>
        </p:grpSpPr>
        <p:sp>
          <p:nvSpPr>
            <p:cNvPr id="3" name="Freeform 3">
              <a:extLst>
                <a:ext uri="{FF2B5EF4-FFF2-40B4-BE49-F238E27FC236}">
                  <a16:creationId xmlns:a16="http://schemas.microsoft.com/office/drawing/2014/main" id="{45A2EC9B-2D4C-D903-0857-5D2360AB2B00}"/>
                </a:ext>
              </a:extLst>
            </p:cNvPr>
            <p:cNvSpPr/>
            <p:nvPr/>
          </p:nvSpPr>
          <p:spPr>
            <a:xfrm>
              <a:off x="0" y="0"/>
              <a:ext cx="4816592" cy="613650"/>
            </a:xfrm>
            <a:custGeom>
              <a:avLst/>
              <a:gdLst/>
              <a:ahLst/>
              <a:cxnLst/>
              <a:rect l="l" t="t" r="r" b="b"/>
              <a:pathLst>
                <a:path w="4816592" h="613650">
                  <a:moveTo>
                    <a:pt x="0" y="0"/>
                  </a:moveTo>
                  <a:lnTo>
                    <a:pt x="4816592" y="0"/>
                  </a:lnTo>
                  <a:lnTo>
                    <a:pt x="4816592" y="613650"/>
                  </a:lnTo>
                  <a:lnTo>
                    <a:pt x="0" y="613650"/>
                  </a:lnTo>
                  <a:close/>
                </a:path>
              </a:pathLst>
            </a:custGeom>
            <a:solidFill>
              <a:srgbClr val="1A48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95D7ECFA-4E0E-FBFB-91DF-B3E362111173}"/>
                </a:ext>
              </a:extLst>
            </p:cNvPr>
            <p:cNvSpPr txBox="1"/>
            <p:nvPr/>
          </p:nvSpPr>
          <p:spPr>
            <a:xfrm>
              <a:off x="0" y="0"/>
              <a:ext cx="4816593" cy="613650"/>
            </a:xfrm>
            <a:prstGeom prst="rect">
              <a:avLst/>
            </a:prstGeom>
          </p:spPr>
          <p:txBody>
            <a:bodyPr lIns="50800" tIns="50800" rIns="50800" bIns="50800" rtlCol="0" anchor="ctr"/>
            <a:lstStyle/>
            <a:p>
              <a:pPr marL="0" marR="0" lvl="0" indent="0" algn="ctr" defTabSz="914400" rtl="0" eaLnBrk="1" fontAlgn="auto" latinLnBrk="0" hangingPunct="1">
                <a:lnSpc>
                  <a:spcPts val="5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a:extLst>
              <a:ext uri="{FF2B5EF4-FFF2-40B4-BE49-F238E27FC236}">
                <a16:creationId xmlns:a16="http://schemas.microsoft.com/office/drawing/2014/main" id="{87C9DF31-D63A-5505-03D6-E34518A62AC9}"/>
              </a:ext>
            </a:extLst>
          </p:cNvPr>
          <p:cNvSpPr/>
          <p:nvPr/>
        </p:nvSpPr>
        <p:spPr>
          <a:xfrm>
            <a:off x="11889486" y="9258300"/>
            <a:ext cx="5369814" cy="1028700"/>
          </a:xfrm>
          <a:custGeom>
            <a:avLst/>
            <a:gdLst/>
            <a:ahLst/>
            <a:cxnLst/>
            <a:rect l="l" t="t" r="r" b="b"/>
            <a:pathLst>
              <a:path w="5369814" h="1028700">
                <a:moveTo>
                  <a:pt x="0" y="0"/>
                </a:moveTo>
                <a:lnTo>
                  <a:pt x="5369814" y="0"/>
                </a:lnTo>
                <a:lnTo>
                  <a:pt x="5369814" y="1028700"/>
                </a:lnTo>
                <a:lnTo>
                  <a:pt x="0" y="10287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C9E06127-7FBC-B223-820E-646534387058}"/>
              </a:ext>
            </a:extLst>
          </p:cNvPr>
          <p:cNvSpPr/>
          <p:nvPr/>
        </p:nvSpPr>
        <p:spPr>
          <a:xfrm>
            <a:off x="282169" y="2815106"/>
            <a:ext cx="3400664" cy="2880632"/>
          </a:xfrm>
          <a:custGeom>
            <a:avLst/>
            <a:gdLst/>
            <a:ahLst/>
            <a:cxnLst/>
            <a:rect l="l" t="t" r="r" b="b"/>
            <a:pathLst>
              <a:path w="3400664" h="2880632">
                <a:moveTo>
                  <a:pt x="0" y="0"/>
                </a:moveTo>
                <a:lnTo>
                  <a:pt x="3400664" y="0"/>
                </a:lnTo>
                <a:lnTo>
                  <a:pt x="3400664" y="2880632"/>
                </a:lnTo>
                <a:lnTo>
                  <a:pt x="0" y="2880632"/>
                </a:lnTo>
                <a:lnTo>
                  <a:pt x="0" y="0"/>
                </a:lnTo>
                <a:close/>
              </a:path>
            </a:pathLst>
          </a:custGeom>
          <a:blipFill>
            <a:blip r:embed="rId3"/>
            <a:stretch>
              <a:fillRect t="-984" b="-98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831A6E44-4659-1466-68E5-C4E109E1C4D1}"/>
              </a:ext>
            </a:extLst>
          </p:cNvPr>
          <p:cNvSpPr/>
          <p:nvPr/>
        </p:nvSpPr>
        <p:spPr>
          <a:xfrm>
            <a:off x="4076631" y="2783247"/>
            <a:ext cx="3126873" cy="2880632"/>
          </a:xfrm>
          <a:custGeom>
            <a:avLst/>
            <a:gdLst/>
            <a:ahLst/>
            <a:cxnLst/>
            <a:rect l="l" t="t" r="r" b="b"/>
            <a:pathLst>
              <a:path w="3126873" h="2880632">
                <a:moveTo>
                  <a:pt x="0" y="0"/>
                </a:moveTo>
                <a:lnTo>
                  <a:pt x="3126873" y="0"/>
                </a:lnTo>
                <a:lnTo>
                  <a:pt x="3126873" y="2880632"/>
                </a:lnTo>
                <a:lnTo>
                  <a:pt x="0" y="288063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2DE301E7-628B-6392-61B2-EDD5A27F0381}"/>
              </a:ext>
            </a:extLst>
          </p:cNvPr>
          <p:cNvSpPr/>
          <p:nvPr/>
        </p:nvSpPr>
        <p:spPr>
          <a:xfrm>
            <a:off x="9549912" y="6147076"/>
            <a:ext cx="3001583" cy="2633889"/>
          </a:xfrm>
          <a:custGeom>
            <a:avLst/>
            <a:gdLst/>
            <a:ahLst/>
            <a:cxnLst/>
            <a:rect l="l" t="t" r="r" b="b"/>
            <a:pathLst>
              <a:path w="3001583" h="2633889">
                <a:moveTo>
                  <a:pt x="0" y="0"/>
                </a:moveTo>
                <a:lnTo>
                  <a:pt x="3001584" y="0"/>
                </a:lnTo>
                <a:lnTo>
                  <a:pt x="3001584" y="2633889"/>
                </a:lnTo>
                <a:lnTo>
                  <a:pt x="0" y="2633889"/>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6AFD519E-0617-AF91-81D9-EA9080D2AF2A}"/>
              </a:ext>
            </a:extLst>
          </p:cNvPr>
          <p:cNvSpPr/>
          <p:nvPr/>
        </p:nvSpPr>
        <p:spPr>
          <a:xfrm>
            <a:off x="13170621" y="6147076"/>
            <a:ext cx="3559310" cy="2633889"/>
          </a:xfrm>
          <a:custGeom>
            <a:avLst/>
            <a:gdLst/>
            <a:ahLst/>
            <a:cxnLst/>
            <a:rect l="l" t="t" r="r" b="b"/>
            <a:pathLst>
              <a:path w="3559310" h="2633889">
                <a:moveTo>
                  <a:pt x="0" y="0"/>
                </a:moveTo>
                <a:lnTo>
                  <a:pt x="3559310" y="0"/>
                </a:lnTo>
                <a:lnTo>
                  <a:pt x="3559310" y="2633889"/>
                </a:lnTo>
                <a:lnTo>
                  <a:pt x="0" y="2633889"/>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C07E8B1C-21C8-A61E-FAFB-BF261A7AF675}"/>
              </a:ext>
            </a:extLst>
          </p:cNvPr>
          <p:cNvSpPr/>
          <p:nvPr/>
        </p:nvSpPr>
        <p:spPr>
          <a:xfrm>
            <a:off x="10894284" y="2783247"/>
            <a:ext cx="2920793" cy="2880632"/>
          </a:xfrm>
          <a:custGeom>
            <a:avLst/>
            <a:gdLst/>
            <a:ahLst/>
            <a:cxnLst/>
            <a:rect l="l" t="t" r="r" b="b"/>
            <a:pathLst>
              <a:path w="2920793" h="2880632">
                <a:moveTo>
                  <a:pt x="0" y="0"/>
                </a:moveTo>
                <a:lnTo>
                  <a:pt x="2920793" y="0"/>
                </a:lnTo>
                <a:lnTo>
                  <a:pt x="2920793" y="2880632"/>
                </a:lnTo>
                <a:lnTo>
                  <a:pt x="0" y="288063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id="{A28E5BCE-6970-60ED-64F1-E9A6C19183C9}"/>
              </a:ext>
            </a:extLst>
          </p:cNvPr>
          <p:cNvSpPr/>
          <p:nvPr/>
        </p:nvSpPr>
        <p:spPr>
          <a:xfrm>
            <a:off x="1028700" y="6121079"/>
            <a:ext cx="4115878" cy="2659886"/>
          </a:xfrm>
          <a:custGeom>
            <a:avLst/>
            <a:gdLst/>
            <a:ahLst/>
            <a:cxnLst/>
            <a:rect l="l" t="t" r="r" b="b"/>
            <a:pathLst>
              <a:path w="4115878" h="2659886">
                <a:moveTo>
                  <a:pt x="0" y="0"/>
                </a:moveTo>
                <a:lnTo>
                  <a:pt x="4115878" y="0"/>
                </a:lnTo>
                <a:lnTo>
                  <a:pt x="4115878" y="2659886"/>
                </a:lnTo>
                <a:lnTo>
                  <a:pt x="0" y="2659886"/>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9558F678-007A-12E4-7FA9-05EA85FB361A}"/>
              </a:ext>
            </a:extLst>
          </p:cNvPr>
          <p:cNvSpPr/>
          <p:nvPr/>
        </p:nvSpPr>
        <p:spPr>
          <a:xfrm>
            <a:off x="5759253" y="6121079"/>
            <a:ext cx="3175983" cy="2659886"/>
          </a:xfrm>
          <a:custGeom>
            <a:avLst/>
            <a:gdLst/>
            <a:ahLst/>
            <a:cxnLst/>
            <a:rect l="l" t="t" r="r" b="b"/>
            <a:pathLst>
              <a:path w="3175983" h="2659886">
                <a:moveTo>
                  <a:pt x="0" y="0"/>
                </a:moveTo>
                <a:lnTo>
                  <a:pt x="3175984" y="0"/>
                </a:lnTo>
                <a:lnTo>
                  <a:pt x="3175984" y="2659886"/>
                </a:lnTo>
                <a:lnTo>
                  <a:pt x="0" y="2659886"/>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CA4A31C3-4D8F-7B88-1387-02758BD7257D}"/>
              </a:ext>
            </a:extLst>
          </p:cNvPr>
          <p:cNvSpPr/>
          <p:nvPr/>
        </p:nvSpPr>
        <p:spPr>
          <a:xfrm>
            <a:off x="7594029" y="2815106"/>
            <a:ext cx="2909729" cy="2880632"/>
          </a:xfrm>
          <a:custGeom>
            <a:avLst/>
            <a:gdLst/>
            <a:ahLst/>
            <a:cxnLst/>
            <a:rect l="l" t="t" r="r" b="b"/>
            <a:pathLst>
              <a:path w="2909729" h="2880632">
                <a:moveTo>
                  <a:pt x="0" y="0"/>
                </a:moveTo>
                <a:lnTo>
                  <a:pt x="2909730" y="0"/>
                </a:lnTo>
                <a:lnTo>
                  <a:pt x="2909730" y="2880632"/>
                </a:lnTo>
                <a:lnTo>
                  <a:pt x="0" y="2880632"/>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3FDE4C2D-D446-A2B7-F46F-DC0FA5635853}"/>
              </a:ext>
            </a:extLst>
          </p:cNvPr>
          <p:cNvSpPr/>
          <p:nvPr/>
        </p:nvSpPr>
        <p:spPr>
          <a:xfrm>
            <a:off x="14205602" y="2783247"/>
            <a:ext cx="3248938" cy="2944350"/>
          </a:xfrm>
          <a:custGeom>
            <a:avLst/>
            <a:gdLst/>
            <a:ahLst/>
            <a:cxnLst/>
            <a:rect l="l" t="t" r="r" b="b"/>
            <a:pathLst>
              <a:path w="3248938" h="2944350">
                <a:moveTo>
                  <a:pt x="0" y="0"/>
                </a:moveTo>
                <a:lnTo>
                  <a:pt x="3248937" y="0"/>
                </a:lnTo>
                <a:lnTo>
                  <a:pt x="3248937" y="2944350"/>
                </a:lnTo>
                <a:lnTo>
                  <a:pt x="0" y="2944350"/>
                </a:lnTo>
                <a:lnTo>
                  <a:pt x="0" y="0"/>
                </a:lnTo>
                <a:close/>
              </a:path>
            </a:pathLst>
          </a:custGeom>
          <a:blipFill>
            <a:blip r:embed="rId1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a:extLst>
              <a:ext uri="{FF2B5EF4-FFF2-40B4-BE49-F238E27FC236}">
                <a16:creationId xmlns:a16="http://schemas.microsoft.com/office/drawing/2014/main" id="{C35C6986-6837-F181-9B75-8D049D1103FF}"/>
              </a:ext>
            </a:extLst>
          </p:cNvPr>
          <p:cNvSpPr txBox="1"/>
          <p:nvPr/>
        </p:nvSpPr>
        <p:spPr>
          <a:xfrm>
            <a:off x="1152215" y="452647"/>
            <a:ext cx="16107085" cy="1330092"/>
          </a:xfrm>
          <a:prstGeom prst="rect">
            <a:avLst/>
          </a:prstGeom>
        </p:spPr>
        <p:txBody>
          <a:bodyPr lIns="0" tIns="0" rIns="0" bIns="0" rtlCol="0" anchor="t">
            <a:spAutoFit/>
          </a:bodyPr>
          <a:lstStyle/>
          <a:p>
            <a:pPr marL="0" marR="0" lvl="0" indent="0" algn="ctr" defTabSz="914400" rtl="0" eaLnBrk="1" fontAlgn="auto" latinLnBrk="0" hangingPunct="1">
              <a:lnSpc>
                <a:spcPts val="10271"/>
              </a:lnSpc>
              <a:spcBef>
                <a:spcPts val="0"/>
              </a:spcBef>
              <a:spcAft>
                <a:spcPts val="0"/>
              </a:spcAft>
              <a:buClrTx/>
              <a:buSzTx/>
              <a:buFontTx/>
              <a:buNone/>
              <a:tabLst/>
              <a:defRPr/>
            </a:pPr>
            <a:r>
              <a:rPr kumimoji="0" lang="en-US" sz="9599" b="1" i="0" u="none" strike="noStrike" kern="1200" cap="none" spc="0" normalizeH="0" baseline="0" noProof="0" dirty="0">
                <a:ln>
                  <a:noFill/>
                </a:ln>
                <a:solidFill>
                  <a:srgbClr val="F6F9FF"/>
                </a:solidFill>
                <a:effectLst/>
                <a:uLnTx/>
                <a:uFillTx/>
                <a:latin typeface="Tw Cen MT" panose="020B0602020104020603" pitchFamily="34" charset="0"/>
                <a:ea typeface="Century Gothic Paneuropean Bold"/>
                <a:cs typeface="Century Gothic Paneuropean Bold"/>
                <a:sym typeface="Century Gothic Paneuropean Bold"/>
              </a:rPr>
              <a:t>Respond</a:t>
            </a:r>
          </a:p>
        </p:txBody>
      </p:sp>
      <p:sp>
        <p:nvSpPr>
          <p:cNvPr id="17" name="TextBox 16">
            <a:extLst>
              <a:ext uri="{FF2B5EF4-FFF2-40B4-BE49-F238E27FC236}">
                <a16:creationId xmlns:a16="http://schemas.microsoft.com/office/drawing/2014/main" id="{A351C38F-BB9D-DEFE-A942-E13E3E07AB4B}"/>
              </a:ext>
            </a:extLst>
          </p:cNvPr>
          <p:cNvSpPr txBox="1"/>
          <p:nvPr/>
        </p:nvSpPr>
        <p:spPr>
          <a:xfrm>
            <a:off x="533400" y="9258300"/>
            <a:ext cx="10515600" cy="762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val 15">
            <a:extLst>
              <a:ext uri="{FF2B5EF4-FFF2-40B4-BE49-F238E27FC236}">
                <a16:creationId xmlns:a16="http://schemas.microsoft.com/office/drawing/2014/main" id="{B83F722A-B13F-6331-2DC2-ECDAD7D6219C}"/>
              </a:ext>
            </a:extLst>
          </p:cNvPr>
          <p:cNvSpPr/>
          <p:nvPr/>
        </p:nvSpPr>
        <p:spPr>
          <a:xfrm>
            <a:off x="7334971" y="2329952"/>
            <a:ext cx="3559310" cy="3817123"/>
          </a:xfrm>
          <a:prstGeom prst="ellipse">
            <a:avLst/>
          </a:prstGeom>
          <a:noFill/>
          <a:ln w="1079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1894D55-38FE-97A4-20C6-B73FB1380C72}"/>
              </a:ext>
            </a:extLst>
          </p:cNvPr>
          <p:cNvSpPr/>
          <p:nvPr/>
        </p:nvSpPr>
        <p:spPr>
          <a:xfrm>
            <a:off x="10487429" y="2231362"/>
            <a:ext cx="3559310" cy="3817123"/>
          </a:xfrm>
          <a:prstGeom prst="ellipse">
            <a:avLst/>
          </a:prstGeom>
          <a:noFill/>
          <a:ln w="1079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0852A785-E768-F6A4-081E-A4721E0FFFE8}"/>
              </a:ext>
            </a:extLst>
          </p:cNvPr>
          <p:cNvSpPr/>
          <p:nvPr/>
        </p:nvSpPr>
        <p:spPr>
          <a:xfrm>
            <a:off x="13143424" y="5498898"/>
            <a:ext cx="3559310" cy="3817123"/>
          </a:xfrm>
          <a:prstGeom prst="ellipse">
            <a:avLst/>
          </a:prstGeom>
          <a:noFill/>
          <a:ln w="1079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C97915D-498A-FD4C-B5D5-2B428E5FB4C7}"/>
              </a:ext>
            </a:extLst>
          </p:cNvPr>
          <p:cNvSpPr/>
          <p:nvPr/>
        </p:nvSpPr>
        <p:spPr>
          <a:xfrm>
            <a:off x="8955766" y="5456869"/>
            <a:ext cx="3559310" cy="3817123"/>
          </a:xfrm>
          <a:prstGeom prst="ellipse">
            <a:avLst/>
          </a:prstGeom>
          <a:noFill/>
          <a:ln w="1079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17C80E7-0964-3098-849F-5687A03BAB76}"/>
              </a:ext>
            </a:extLst>
          </p:cNvPr>
          <p:cNvSpPr/>
          <p:nvPr/>
        </p:nvSpPr>
        <p:spPr>
          <a:xfrm>
            <a:off x="276813" y="2208080"/>
            <a:ext cx="3559310" cy="3817123"/>
          </a:xfrm>
          <a:prstGeom prst="ellipse">
            <a:avLst/>
          </a:prstGeom>
          <a:noFill/>
          <a:ln w="1079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2313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2123</TotalTime>
  <Words>667</Words>
  <Application>Microsoft Office PowerPoint</Application>
  <PresentationFormat>Custom</PresentationFormat>
  <Paragraphs>63</Paragraphs>
  <Slides>15</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Canva Sans</vt:lpstr>
      <vt:lpstr>Canva Sans Italics</vt:lpstr>
      <vt:lpstr>Calibri</vt:lpstr>
      <vt:lpstr>Tw Cen MT</vt:lpstr>
      <vt:lpstr>Aptos</vt:lpstr>
      <vt:lpstr>Arial</vt:lpstr>
      <vt:lpstr>Century Gothic Paneuropean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Oscar Romero - resources</dc:title>
  <dc:creator>Elaine Arundell</dc:creator>
  <cp:lastModifiedBy>Elaine Arundell</cp:lastModifiedBy>
  <cp:revision>5</cp:revision>
  <dcterms:created xsi:type="dcterms:W3CDTF">2006-08-16T00:00:00Z</dcterms:created>
  <dcterms:modified xsi:type="dcterms:W3CDTF">2026-01-17T23:40:59Z</dcterms:modified>
  <dc:identifier>DAG58DQ5T7o</dc:identifier>
</cp:coreProperties>
</file>