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74" r:id="rId3"/>
    <p:sldId id="288" r:id="rId4"/>
    <p:sldId id="284" r:id="rId5"/>
    <p:sldId id="286" r:id="rId6"/>
    <p:sldId id="279" r:id="rId7"/>
    <p:sldId id="283" r:id="rId8"/>
    <p:sldId id="290" r:id="rId9"/>
    <p:sldId id="291" r:id="rId10"/>
    <p:sldId id="289" r:id="rId11"/>
  </p:sldIdLst>
  <p:sldSz cx="18288000" cy="10287000"/>
  <p:notesSz cx="6858000" cy="9144000"/>
  <p:embeddedFontLst>
    <p:embeddedFont>
      <p:font typeface="Rockwell" panose="02060603020205020403" pitchFamily="18" charset="0"/>
      <p:regular r:id="rId13"/>
      <p:bold r:id="rId14"/>
      <p:italic r:id="rId15"/>
      <p:boldItalic r:id="rId16"/>
    </p:embeddedFont>
    <p:embeddedFont>
      <p:font typeface="Tw Cen MT" panose="020B0602020104020603" pitchFamily="34" charset="0"/>
      <p:regular r:id="rId17"/>
      <p:bold r:id="rId18"/>
      <p:italic r:id="rId19"/>
      <p:boldItalic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EB8CA9-798E-465A-9321-50ED81B14932}" v="4" dt="2026-02-05T09:56:13.4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9" d="100"/>
          <a:sy n="39" d="100"/>
        </p:scale>
        <p:origin x="940" y="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microsoft.com/office/2015/10/relationships/revisionInfo" Target="revisionInfo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font" Target="fonts/font7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aine Arundell" userId="0f790e835c68b649" providerId="LiveId" clId="{A8A84280-86CE-473F-8257-A38B68157703}"/>
    <pc:docChg chg="undo custSel addSld delSld modSld sldOrd">
      <pc:chgData name="Elaine Arundell" userId="0f790e835c68b649" providerId="LiveId" clId="{A8A84280-86CE-473F-8257-A38B68157703}" dt="2026-02-05T09:56:13.493" v="1274"/>
      <pc:docMkLst>
        <pc:docMk/>
      </pc:docMkLst>
      <pc:sldChg chg="addSp delSp modSp add mod">
        <pc:chgData name="Elaine Arundell" userId="0f790e835c68b649" providerId="LiveId" clId="{A8A84280-86CE-473F-8257-A38B68157703}" dt="2026-01-18T10:30:53.412" v="760" actId="122"/>
        <pc:sldMkLst>
          <pc:docMk/>
          <pc:sldMk cId="0" sldId="274"/>
        </pc:sldMkLst>
        <pc:spChg chg="mod">
          <ac:chgData name="Elaine Arundell" userId="0f790e835c68b649" providerId="LiveId" clId="{A8A84280-86CE-473F-8257-A38B68157703}" dt="2026-01-18T10:30:53.412" v="760" actId="122"/>
          <ac:spMkLst>
            <pc:docMk/>
            <pc:sldMk cId="0" sldId="274"/>
            <ac:spMk id="6" creationId="{00000000-0000-0000-0000-000000000000}"/>
          </ac:spMkLst>
        </pc:spChg>
        <pc:spChg chg="mod">
          <ac:chgData name="Elaine Arundell" userId="0f790e835c68b649" providerId="LiveId" clId="{A8A84280-86CE-473F-8257-A38B68157703}" dt="2026-01-18T10:30:48.948" v="759" actId="122"/>
          <ac:spMkLst>
            <pc:docMk/>
            <pc:sldMk cId="0" sldId="274"/>
            <ac:spMk id="7" creationId="{00000000-0000-0000-0000-000000000000}"/>
          </ac:spMkLst>
        </pc:spChg>
        <pc:grpChg chg="mod">
          <ac:chgData name="Elaine Arundell" userId="0f790e835c68b649" providerId="LiveId" clId="{A8A84280-86CE-473F-8257-A38B68157703}" dt="2026-01-18T10:30:31.808" v="757" actId="1076"/>
          <ac:grpSpMkLst>
            <pc:docMk/>
            <pc:sldMk cId="0" sldId="274"/>
            <ac:grpSpMk id="2" creationId="{00000000-0000-0000-0000-000000000000}"/>
          </ac:grpSpMkLst>
        </pc:grpChg>
        <pc:picChg chg="add mod">
          <ac:chgData name="Elaine Arundell" userId="0f790e835c68b649" providerId="LiveId" clId="{A8A84280-86CE-473F-8257-A38B68157703}" dt="2026-01-18T10:29:26.572" v="745" actId="1076"/>
          <ac:picMkLst>
            <pc:docMk/>
            <pc:sldMk cId="0" sldId="274"/>
            <ac:picMk id="9" creationId="{4E13A2E5-0F8B-485F-389A-8ED308CA3117}"/>
          </ac:picMkLst>
        </pc:picChg>
      </pc:sldChg>
      <pc:sldChg chg="addSp delSp modSp mod">
        <pc:chgData name="Elaine Arundell" userId="0f790e835c68b649" providerId="LiveId" clId="{A8A84280-86CE-473F-8257-A38B68157703}" dt="2026-01-18T10:42:03.573" v="996" actId="20577"/>
        <pc:sldMkLst>
          <pc:docMk/>
          <pc:sldMk cId="2472489244" sldId="279"/>
        </pc:sldMkLst>
        <pc:spChg chg="mod">
          <ac:chgData name="Elaine Arundell" userId="0f790e835c68b649" providerId="LiveId" clId="{A8A84280-86CE-473F-8257-A38B68157703}" dt="2026-01-18T00:28:36.330" v="218" actId="1076"/>
          <ac:spMkLst>
            <pc:docMk/>
            <pc:sldMk cId="2472489244" sldId="279"/>
            <ac:spMk id="7" creationId="{84F16127-6ADB-A177-56A2-808501B5821C}"/>
          </ac:spMkLst>
        </pc:spChg>
        <pc:grpChg chg="add del mod">
          <ac:chgData name="Elaine Arundell" userId="0f790e835c68b649" providerId="LiveId" clId="{A8A84280-86CE-473F-8257-A38B68157703}" dt="2026-01-18T00:33:20.276" v="288" actId="14100"/>
          <ac:grpSpMkLst>
            <pc:docMk/>
            <pc:sldMk cId="2472489244" sldId="279"/>
            <ac:grpSpMk id="2" creationId="{B96E0D42-8B5D-7E71-4F69-B18975C33357}"/>
          </ac:grpSpMkLst>
        </pc:grpChg>
        <pc:graphicFrameChg chg="add mod modGraphic">
          <ac:chgData name="Elaine Arundell" userId="0f790e835c68b649" providerId="LiveId" clId="{A8A84280-86CE-473F-8257-A38B68157703}" dt="2026-01-18T10:42:03.573" v="996" actId="20577"/>
          <ac:graphicFrameMkLst>
            <pc:docMk/>
            <pc:sldMk cId="2472489244" sldId="279"/>
            <ac:graphicFrameMk id="12" creationId="{55369414-C1D8-E1C3-8EA3-01C6282791BA}"/>
          </ac:graphicFrameMkLst>
        </pc:graphicFrameChg>
      </pc:sldChg>
      <pc:sldChg chg="addSp delSp modSp add mod">
        <pc:chgData name="Elaine Arundell" userId="0f790e835c68b649" providerId="LiveId" clId="{A8A84280-86CE-473F-8257-A38B68157703}" dt="2026-01-18T10:44:25.579" v="1022" actId="20577"/>
        <pc:sldMkLst>
          <pc:docMk/>
          <pc:sldMk cId="3766664483" sldId="283"/>
        </pc:sldMkLst>
        <pc:spChg chg="mod">
          <ac:chgData name="Elaine Arundell" userId="0f790e835c68b649" providerId="LiveId" clId="{A8A84280-86CE-473F-8257-A38B68157703}" dt="2026-01-18T00:35:14.078" v="309" actId="255"/>
          <ac:spMkLst>
            <pc:docMk/>
            <pc:sldMk cId="3766664483" sldId="283"/>
            <ac:spMk id="3" creationId="{FA71EA0A-1A32-7BE2-2916-5ADCD9021BBC}"/>
          </ac:spMkLst>
        </pc:spChg>
        <pc:spChg chg="mod">
          <ac:chgData name="Elaine Arundell" userId="0f790e835c68b649" providerId="LiveId" clId="{A8A84280-86CE-473F-8257-A38B68157703}" dt="2026-01-18T00:35:14.078" v="309" actId="255"/>
          <ac:spMkLst>
            <pc:docMk/>
            <pc:sldMk cId="3766664483" sldId="283"/>
            <ac:spMk id="4" creationId="{D8A31FF7-37C2-74DB-AA8A-4D21A3C2580C}"/>
          </ac:spMkLst>
        </pc:spChg>
        <pc:spChg chg="mod">
          <ac:chgData name="Elaine Arundell" userId="0f790e835c68b649" providerId="LiveId" clId="{A8A84280-86CE-473F-8257-A38B68157703}" dt="2026-01-18T00:35:14.078" v="309" actId="255"/>
          <ac:spMkLst>
            <pc:docMk/>
            <pc:sldMk cId="3766664483" sldId="283"/>
            <ac:spMk id="5" creationId="{54FDCC3E-1F1B-0AF8-5AA9-8CA6FD517570}"/>
          </ac:spMkLst>
        </pc:spChg>
        <pc:spChg chg="mod">
          <ac:chgData name="Elaine Arundell" userId="0f790e835c68b649" providerId="LiveId" clId="{A8A84280-86CE-473F-8257-A38B68157703}" dt="2026-01-18T10:44:25.579" v="1022" actId="20577"/>
          <ac:spMkLst>
            <pc:docMk/>
            <pc:sldMk cId="3766664483" sldId="283"/>
            <ac:spMk id="7" creationId="{B2896E01-0DD8-C374-DB70-981F060EBEFA}"/>
          </ac:spMkLst>
        </pc:spChg>
        <pc:grpChg chg="mod">
          <ac:chgData name="Elaine Arundell" userId="0f790e835c68b649" providerId="LiveId" clId="{A8A84280-86CE-473F-8257-A38B68157703}" dt="2026-01-18T00:35:13.758" v="308" actId="14100"/>
          <ac:grpSpMkLst>
            <pc:docMk/>
            <pc:sldMk cId="3766664483" sldId="283"/>
            <ac:grpSpMk id="2" creationId="{C39ACF43-C231-B217-2952-C8BF8EB07C6B}"/>
          </ac:grpSpMkLst>
        </pc:grpChg>
        <pc:graphicFrameChg chg="add mod modGraphic">
          <ac:chgData name="Elaine Arundell" userId="0f790e835c68b649" providerId="LiveId" clId="{A8A84280-86CE-473F-8257-A38B68157703}" dt="2026-01-18T10:43:43.303" v="998"/>
          <ac:graphicFrameMkLst>
            <pc:docMk/>
            <pc:sldMk cId="3766664483" sldId="283"/>
            <ac:graphicFrameMk id="15" creationId="{F43969D5-8439-70A6-FE53-9F49BBA464D5}"/>
          </ac:graphicFrameMkLst>
        </pc:graphicFrameChg>
      </pc:sldChg>
      <pc:sldChg chg="addSp delSp modSp add mod ord">
        <pc:chgData name="Elaine Arundell" userId="0f790e835c68b649" providerId="LiveId" clId="{A8A84280-86CE-473F-8257-A38B68157703}" dt="2026-01-18T11:17:16.361" v="1165" actId="20577"/>
        <pc:sldMkLst>
          <pc:docMk/>
          <pc:sldMk cId="4099872203" sldId="284"/>
        </pc:sldMkLst>
        <pc:spChg chg="add mod">
          <ac:chgData name="Elaine Arundell" userId="0f790e835c68b649" providerId="LiveId" clId="{A8A84280-86CE-473F-8257-A38B68157703}" dt="2026-01-18T11:17:16.361" v="1165" actId="20577"/>
          <ac:spMkLst>
            <pc:docMk/>
            <pc:sldMk cId="4099872203" sldId="284"/>
            <ac:spMk id="6" creationId="{BA85E888-753C-A3D4-435C-E7BB6369B779}"/>
          </ac:spMkLst>
        </pc:spChg>
        <pc:spChg chg="mod">
          <ac:chgData name="Elaine Arundell" userId="0f790e835c68b649" providerId="LiveId" clId="{A8A84280-86CE-473F-8257-A38B68157703}" dt="2026-01-18T00:45:54.147" v="505" actId="6549"/>
          <ac:spMkLst>
            <pc:docMk/>
            <pc:sldMk cId="4099872203" sldId="284"/>
            <ac:spMk id="7" creationId="{B00AC07B-E049-2A8A-3EC1-FF889A8A0319}"/>
          </ac:spMkLst>
        </pc:spChg>
        <pc:grpChg chg="mod">
          <ac:chgData name="Elaine Arundell" userId="0f790e835c68b649" providerId="LiveId" clId="{A8A84280-86CE-473F-8257-A38B68157703}" dt="2026-01-18T00:52:49.730" v="570" actId="1076"/>
          <ac:grpSpMkLst>
            <pc:docMk/>
            <pc:sldMk cId="4099872203" sldId="284"/>
            <ac:grpSpMk id="2" creationId="{71FB0A47-531A-FD1F-487A-D957D4EB74CF}"/>
          </ac:grpSpMkLst>
        </pc:grpChg>
        <pc:picChg chg="add mod">
          <ac:chgData name="Elaine Arundell" userId="0f790e835c68b649" providerId="LiveId" clId="{A8A84280-86CE-473F-8257-A38B68157703}" dt="2026-01-18T00:50:40.767" v="545" actId="1076"/>
          <ac:picMkLst>
            <pc:docMk/>
            <pc:sldMk cId="4099872203" sldId="284"/>
            <ac:picMk id="10" creationId="{44C4E69A-05C1-A742-7B4A-6800759D5764}"/>
          </ac:picMkLst>
        </pc:picChg>
        <pc:picChg chg="add mod">
          <ac:chgData name="Elaine Arundell" userId="0f790e835c68b649" providerId="LiveId" clId="{A8A84280-86CE-473F-8257-A38B68157703}" dt="2026-01-18T00:50:44.713" v="546" actId="1076"/>
          <ac:picMkLst>
            <pc:docMk/>
            <pc:sldMk cId="4099872203" sldId="284"/>
            <ac:picMk id="12" creationId="{FFB79DA1-2D6B-4F35-7132-57A83C500FCF}"/>
          </ac:picMkLst>
        </pc:picChg>
        <pc:picChg chg="add mod">
          <ac:chgData name="Elaine Arundell" userId="0f790e835c68b649" providerId="LiveId" clId="{A8A84280-86CE-473F-8257-A38B68157703}" dt="2026-01-18T00:50:57.795" v="550" actId="1076"/>
          <ac:picMkLst>
            <pc:docMk/>
            <pc:sldMk cId="4099872203" sldId="284"/>
            <ac:picMk id="14" creationId="{F630CB53-5FF8-50C0-3A95-929100149332}"/>
          </ac:picMkLst>
        </pc:picChg>
        <pc:picChg chg="add mod">
          <ac:chgData name="Elaine Arundell" userId="0f790e835c68b649" providerId="LiveId" clId="{A8A84280-86CE-473F-8257-A38B68157703}" dt="2026-01-18T00:50:46.404" v="547" actId="1076"/>
          <ac:picMkLst>
            <pc:docMk/>
            <pc:sldMk cId="4099872203" sldId="284"/>
            <ac:picMk id="19" creationId="{71C53618-6EB0-3BC1-96D2-97FE55D4F61E}"/>
          </ac:picMkLst>
        </pc:picChg>
        <pc:picChg chg="add mod">
          <ac:chgData name="Elaine Arundell" userId="0f790e835c68b649" providerId="LiveId" clId="{A8A84280-86CE-473F-8257-A38B68157703}" dt="2026-01-18T00:52:27.661" v="567" actId="1076"/>
          <ac:picMkLst>
            <pc:docMk/>
            <pc:sldMk cId="4099872203" sldId="284"/>
            <ac:picMk id="21" creationId="{B63F520E-2AE5-732C-542E-C8D697DFFF12}"/>
          </ac:picMkLst>
        </pc:picChg>
        <pc:picChg chg="add mod">
          <ac:chgData name="Elaine Arundell" userId="0f790e835c68b649" providerId="LiveId" clId="{A8A84280-86CE-473F-8257-A38B68157703}" dt="2026-01-18T00:51:35.286" v="557" actId="1076"/>
          <ac:picMkLst>
            <pc:docMk/>
            <pc:sldMk cId="4099872203" sldId="284"/>
            <ac:picMk id="23" creationId="{A88DE3C2-3403-B5EC-1E0D-9A560EF7B720}"/>
          </ac:picMkLst>
        </pc:picChg>
        <pc:picChg chg="add mod">
          <ac:chgData name="Elaine Arundell" userId="0f790e835c68b649" providerId="LiveId" clId="{A8A84280-86CE-473F-8257-A38B68157703}" dt="2026-01-18T00:50:55.363" v="549" actId="1076"/>
          <ac:picMkLst>
            <pc:docMk/>
            <pc:sldMk cId="4099872203" sldId="284"/>
            <ac:picMk id="25" creationId="{2DE089E9-53FE-5D2E-7EF7-463F83A83B9F}"/>
          </ac:picMkLst>
        </pc:picChg>
      </pc:sldChg>
      <pc:sldChg chg="modSp add mod">
        <pc:chgData name="Elaine Arundell" userId="0f790e835c68b649" providerId="LiveId" clId="{A8A84280-86CE-473F-8257-A38B68157703}" dt="2026-01-18T11:16:29.161" v="1159" actId="20577"/>
        <pc:sldMkLst>
          <pc:docMk/>
          <pc:sldMk cId="2538672252" sldId="286"/>
        </pc:sldMkLst>
        <pc:spChg chg="mod">
          <ac:chgData name="Elaine Arundell" userId="0f790e835c68b649" providerId="LiveId" clId="{A8A84280-86CE-473F-8257-A38B68157703}" dt="2026-01-18T11:16:29.161" v="1159" actId="20577"/>
          <ac:spMkLst>
            <pc:docMk/>
            <pc:sldMk cId="2538672252" sldId="286"/>
            <ac:spMk id="6" creationId="{E4552170-2BC9-8815-BFF5-C760DB4A861D}"/>
          </ac:spMkLst>
        </pc:spChg>
        <pc:spChg chg="mod">
          <ac:chgData name="Elaine Arundell" userId="0f790e835c68b649" providerId="LiveId" clId="{A8A84280-86CE-473F-8257-A38B68157703}" dt="2026-01-18T10:35:15.182" v="819" actId="20577"/>
          <ac:spMkLst>
            <pc:docMk/>
            <pc:sldMk cId="2538672252" sldId="286"/>
            <ac:spMk id="7" creationId="{23E5B302-3746-D484-18C5-82695F6295DE}"/>
          </ac:spMkLst>
        </pc:spChg>
        <pc:picChg chg="mod">
          <ac:chgData name="Elaine Arundell" userId="0f790e835c68b649" providerId="LiveId" clId="{A8A84280-86CE-473F-8257-A38B68157703}" dt="2026-01-18T10:40:43.228" v="944" actId="14100"/>
          <ac:picMkLst>
            <pc:docMk/>
            <pc:sldMk cId="2538672252" sldId="286"/>
            <ac:picMk id="8" creationId="{017F71F4-A8A4-A737-39EB-B62C36F98775}"/>
          </ac:picMkLst>
        </pc:picChg>
      </pc:sldChg>
      <pc:sldChg chg="addSp delSp modSp add mod">
        <pc:chgData name="Elaine Arundell" userId="0f790e835c68b649" providerId="LiveId" clId="{A8A84280-86CE-473F-8257-A38B68157703}" dt="2026-01-18T11:15:03.518" v="1149" actId="1076"/>
        <pc:sldMkLst>
          <pc:docMk/>
          <pc:sldMk cId="0" sldId="288"/>
        </pc:sldMkLst>
        <pc:spChg chg="mod">
          <ac:chgData name="Elaine Arundell" userId="0f790e835c68b649" providerId="LiveId" clId="{A8A84280-86CE-473F-8257-A38B68157703}" dt="2026-01-18T01:13:31.930" v="692" actId="20577"/>
          <ac:spMkLst>
            <pc:docMk/>
            <pc:sldMk cId="0" sldId="288"/>
            <ac:spMk id="5" creationId="{00000000-0000-0000-0000-000000000000}"/>
          </ac:spMkLst>
        </pc:spChg>
        <pc:spChg chg="add mod">
          <ac:chgData name="Elaine Arundell" userId="0f790e835c68b649" providerId="LiveId" clId="{A8A84280-86CE-473F-8257-A38B68157703}" dt="2026-01-18T01:16:03.623" v="722" actId="1076"/>
          <ac:spMkLst>
            <pc:docMk/>
            <pc:sldMk cId="0" sldId="288"/>
            <ac:spMk id="9" creationId="{8286D300-BA1B-88D9-7FFC-EF85D7602179}"/>
          </ac:spMkLst>
        </pc:spChg>
        <pc:grpChg chg="mod">
          <ac:chgData name="Elaine Arundell" userId="0f790e835c68b649" providerId="LiveId" clId="{A8A84280-86CE-473F-8257-A38B68157703}" dt="2026-01-18T11:15:03.518" v="1149" actId="1076"/>
          <ac:grpSpMkLst>
            <pc:docMk/>
            <pc:sldMk cId="0" sldId="288"/>
            <ac:grpSpMk id="2" creationId="{00000000-0000-0000-0000-000000000000}"/>
          </ac:grpSpMkLst>
        </pc:grpChg>
      </pc:sldChg>
      <pc:sldChg chg="addSp delSp modSp add mod">
        <pc:chgData name="Elaine Arundell" userId="0f790e835c68b649" providerId="LiveId" clId="{A8A84280-86CE-473F-8257-A38B68157703}" dt="2026-02-05T09:56:13.493" v="1274"/>
        <pc:sldMkLst>
          <pc:docMk/>
          <pc:sldMk cId="1993998684" sldId="289"/>
        </pc:sldMkLst>
        <pc:spChg chg="add mod">
          <ac:chgData name="Elaine Arundell" userId="0f790e835c68b649" providerId="LiveId" clId="{A8A84280-86CE-473F-8257-A38B68157703}" dt="2026-02-05T09:56:13.493" v="1274"/>
          <ac:spMkLst>
            <pc:docMk/>
            <pc:sldMk cId="1993998684" sldId="289"/>
            <ac:spMk id="6" creationId="{B45C836E-162A-FE7C-4F33-C76D65C230BA}"/>
          </ac:spMkLst>
        </pc:spChg>
        <pc:spChg chg="mod">
          <ac:chgData name="Elaine Arundell" userId="0f790e835c68b649" providerId="LiveId" clId="{A8A84280-86CE-473F-8257-A38B68157703}" dt="2026-01-18T10:50:39.325" v="1045" actId="207"/>
          <ac:spMkLst>
            <pc:docMk/>
            <pc:sldMk cId="1993998684" sldId="289"/>
            <ac:spMk id="7" creationId="{53F21B12-B70E-FD39-C55F-DB4DE123E21E}"/>
          </ac:spMkLst>
        </pc:spChg>
      </pc:sldChg>
      <pc:sldChg chg="addSp delSp modSp add mod">
        <pc:chgData name="Elaine Arundell" userId="0f790e835c68b649" providerId="LiveId" clId="{A8A84280-86CE-473F-8257-A38B68157703}" dt="2026-01-18T11:09:05.248" v="1109" actId="20577"/>
        <pc:sldMkLst>
          <pc:docMk/>
          <pc:sldMk cId="675073020" sldId="290"/>
        </pc:sldMkLst>
        <pc:spChg chg="add mod">
          <ac:chgData name="Elaine Arundell" userId="0f790e835c68b649" providerId="LiveId" clId="{A8A84280-86CE-473F-8257-A38B68157703}" dt="2026-01-18T11:09:05.248" v="1109" actId="20577"/>
          <ac:spMkLst>
            <pc:docMk/>
            <pc:sldMk cId="675073020" sldId="290"/>
            <ac:spMk id="6" creationId="{9E516C56-8C3E-9FC4-4EBF-A121366F0AA7}"/>
          </ac:spMkLst>
        </pc:spChg>
        <pc:spChg chg="mod">
          <ac:chgData name="Elaine Arundell" userId="0f790e835c68b649" providerId="LiveId" clId="{A8A84280-86CE-473F-8257-A38B68157703}" dt="2026-01-18T11:08:08.785" v="1100" actId="2711"/>
          <ac:spMkLst>
            <pc:docMk/>
            <pc:sldMk cId="675073020" sldId="290"/>
            <ac:spMk id="7" creationId="{EFC316F1-9075-619A-87A9-3805D6568A6F}"/>
          </ac:spMkLst>
        </pc:spChg>
      </pc:sldChg>
      <pc:sldChg chg="modSp add mod">
        <pc:chgData name="Elaine Arundell" userId="0f790e835c68b649" providerId="LiveId" clId="{A8A84280-86CE-473F-8257-A38B68157703}" dt="2026-01-18T11:11:44.871" v="1148" actId="20577"/>
        <pc:sldMkLst>
          <pc:docMk/>
          <pc:sldMk cId="313407010" sldId="291"/>
        </pc:sldMkLst>
        <pc:spChg chg="mod">
          <ac:chgData name="Elaine Arundell" userId="0f790e835c68b649" providerId="LiveId" clId="{A8A84280-86CE-473F-8257-A38B68157703}" dt="2026-01-18T11:11:44.871" v="1148" actId="20577"/>
          <ac:spMkLst>
            <pc:docMk/>
            <pc:sldMk cId="313407010" sldId="291"/>
            <ac:spMk id="6" creationId="{042AE33F-1FEB-E633-9EDB-E1403331A17B}"/>
          </ac:spMkLst>
        </pc:spChg>
        <pc:spChg chg="mod">
          <ac:chgData name="Elaine Arundell" userId="0f790e835c68b649" providerId="LiveId" clId="{A8A84280-86CE-473F-8257-A38B68157703}" dt="2026-01-18T11:09:26.792" v="1125" actId="20577"/>
          <ac:spMkLst>
            <pc:docMk/>
            <pc:sldMk cId="313407010" sldId="291"/>
            <ac:spMk id="7" creationId="{3EAA8226-4B15-ACEC-528F-1C12EB7ED44C}"/>
          </ac:spMkLst>
        </pc:spChg>
      </pc:sldChg>
      <pc:sldChg chg="modSp add del mod">
        <pc:chgData name="Elaine Arundell" userId="0f790e835c68b649" providerId="LiveId" clId="{A8A84280-86CE-473F-8257-A38B68157703}" dt="2026-02-05T09:55:44.979" v="1268" actId="47"/>
        <pc:sldMkLst>
          <pc:docMk/>
          <pc:sldMk cId="925124374" sldId="292"/>
        </pc:sldMkLst>
        <pc:spChg chg="mod">
          <ac:chgData name="Elaine Arundell" userId="0f790e835c68b649" providerId="LiveId" clId="{A8A84280-86CE-473F-8257-A38B68157703}" dt="2026-02-05T09:54:38.469" v="1259" actId="20577"/>
          <ac:spMkLst>
            <pc:docMk/>
            <pc:sldMk cId="925124374" sldId="292"/>
            <ac:spMk id="6" creationId="{D6227230-E3C3-DA16-F79D-8499B751438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DE2DA1-CD75-4867-A811-4CE9AAAC9920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4CF3AB-5C31-4EDB-8EA7-B33E3EEC2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1119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981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2124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871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7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1235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249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27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29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4618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5534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26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861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1.png"/><Relationship Id="rId16" Type="http://schemas.openxmlformats.org/officeDocument/2006/relationships/image" Target="../media/image16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Relationship Id="rId14" Type="http://schemas.openxmlformats.org/officeDocument/2006/relationships/image" Target="../media/image1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emea01.safelinks.protection.outlook.com/?url=https%3A%2F%2Fdownloads.ctfassets.net%2Fvy3axnuecuwj%2F11d2145d2bc712a9b97689a546248a149dcab261ec8f7d9915ac0cc14399652f%2F9436ad423fd7fa2483ae035bef8ceee7%2FLaudato_Si_Reflection_cards.pdf&amp;data=05%7C02%7C%7C27a8a0956eb34dbaf30e08de6347ddd0%7C84df9e7fe9f640afb435aaaaaaaaaaaa%7C1%7C0%7C639057359767754187%7CUnknown%7CTWFpbGZsb3d8eyJFbXB0eU1hcGkiOnRydWUsIlYiOiIwLjAuMDAwMCIsIlAiOiJXaW4zMiIsIkFOIjoiTWFpbCIsIldUIjoyfQ%3D%3D%7C0%7C%7C%7C&amp;sdata=HKjE9tQGZkjRJoOtblayi%2Fv5Nxl667o4jMkM3vDaF34%3D&amp;reserved=0" TargetMode="External"/><Relationship Id="rId3" Type="http://schemas.openxmlformats.org/officeDocument/2006/relationships/hyperlink" Target="https://cafod.org.uk/pray/prayer-resources/canticle-of-the-sun" TargetMode="External"/><Relationship Id="rId7" Type="http://schemas.openxmlformats.org/officeDocument/2006/relationships/hyperlink" Target="https://cafod.org.uk/education/primary-teaching-resources/cst-resources-for-children" TargetMode="External"/><Relationship Id="rId12" Type="http://schemas.openxmlformats.org/officeDocument/2006/relationships/hyperlink" Target="https://cafod.org.uk/pray/prayer-resources/prayer-for-our-earth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afod.org.uk/education/primary-teaching-resources/celebration-of-the-word-primary/laudato-si-celebration-of-the-word" TargetMode="External"/><Relationship Id="rId11" Type="http://schemas.openxmlformats.org/officeDocument/2006/relationships/hyperlink" Target="https://www.vatican.va/content/francesco/en/encyclicals/documents/papa-francesco_20150524_enciclica-laudato-si.html" TargetMode="External"/><Relationship Id="rId5" Type="http://schemas.openxmlformats.org/officeDocument/2006/relationships/hyperlink" Target="https://cafod.org.uk/education/primary-teaching-resources/laudato-si-for-children" TargetMode="External"/><Relationship Id="rId10" Type="http://schemas.openxmlformats.org/officeDocument/2006/relationships/hyperlink" Target="https://emea01.safelinks.protection.outlook.com/?url=https%3A%2F%2Fcafod.org.uk%2Feducation%2Fprimary-teaching-resources%2Flent-resources-for-children%2Fbig-lent-walk-resources-for-schools&amp;data=05%7C02%7C%7C27a8a0956eb34dbaf30e08de6347ddd0%7C84df9e7fe9f640afb435aaaaaaaaaaaa%7C1%7C0%7C639057359767704905%7CUnknown%7CTWFpbGZsb3d8eyJFbXB0eU1hcGkiOnRydWUsIlYiOiIwLjAuMDAwMCIsIlAiOiJXaW4zMiIsIkFOIjoiTWFpbCIsIldUIjoyfQ%3D%3D%7C0%7C%7C%7C&amp;sdata=ie0lXh2H%2FRsNLau14BDxLegLtV%2F1RpDb5l06oVZM4yU%3D&amp;reserved=0" TargetMode="External"/><Relationship Id="rId4" Type="http://schemas.openxmlformats.org/officeDocument/2006/relationships/hyperlink" Target="https://cafod.org.uk/pray/prayer-resources/creation-family-prayer-ideas" TargetMode="External"/><Relationship Id="rId9" Type="http://schemas.openxmlformats.org/officeDocument/2006/relationships/hyperlink" Target="https://emea01.safelinks.protection.outlook.com/?url=https%3A%2F%2Fcafod.org.uk%2Feducation%2Flaudato-si-for-schools%2Ftaking-care-of-creation&amp;data=05%7C02%7C%7C27a8a0956eb34dbaf30e08de6347ddd0%7C84df9e7fe9f640afb435aaaaaaaaaaaa%7C1%7C0%7C639057359767778372%7CUnknown%7CTWFpbGZsb3d8eyJFbXB0eU1hcGkiOnRydWUsIlYiOiIwLjAuMDAwMCIsIlAiOiJXaW4zMiIsIkFOIjoiTWFpbCIsIldUIjoyfQ%3D%3D%7C0%7C%7C%7C&amp;sdata=Cc2WkFOHRJTFAfwixz%2BywoIqGzgFkRwKW1ntCO8Vk3s%3D&amp;reserved=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0312079" cy="10287000"/>
            <a:chOff x="0" y="0"/>
            <a:chExt cx="2715939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15939" cy="2709333"/>
            </a:xfrm>
            <a:custGeom>
              <a:avLst/>
              <a:gdLst/>
              <a:ahLst/>
              <a:cxnLst/>
              <a:rect l="l" t="t" r="r" b="b"/>
              <a:pathLst>
                <a:path w="2715939" h="2709333">
                  <a:moveTo>
                    <a:pt x="0" y="0"/>
                  </a:moveTo>
                  <a:lnTo>
                    <a:pt x="2715939" y="0"/>
                  </a:lnTo>
                  <a:lnTo>
                    <a:pt x="2715939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1A4895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715939" cy="27474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65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609600" y="310627"/>
            <a:ext cx="9351177" cy="36163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415"/>
              </a:lnSpc>
            </a:pPr>
            <a:r>
              <a:rPr lang="en-US" sz="8800" b="1" dirty="0">
                <a:solidFill>
                  <a:srgbClr val="F6F9FF"/>
                </a:solidFill>
                <a:latin typeface="Tw Cen MT" panose="020B0602020104020603" pitchFamily="34" charset="0"/>
                <a:ea typeface="Century Gothic Paneuropean Bold"/>
                <a:cs typeface="Century Gothic Paneuropean Bold"/>
                <a:sym typeface="Century Gothic Paneuropean Bold"/>
              </a:rPr>
              <a:t>Year of St Francis: Resource Pack </a:t>
            </a:r>
          </a:p>
          <a:p>
            <a:pPr marL="0" marR="0" lvl="0" indent="0" algn="l" defTabSz="914400" rtl="0" eaLnBrk="1" fontAlgn="auto" latinLnBrk="0" hangingPunct="1">
              <a:lnSpc>
                <a:spcPts val="941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799" b="1" i="0" u="none" strike="noStrike" kern="1200" cap="none" spc="0" normalizeH="0" baseline="0" noProof="0" dirty="0">
              <a:ln>
                <a:noFill/>
              </a:ln>
              <a:solidFill>
                <a:srgbClr val="F6F9FF"/>
              </a:solidFill>
              <a:effectLst/>
              <a:uLnTx/>
              <a:uFillTx/>
              <a:latin typeface="Tw Cen MT" panose="020B0602020104020603" pitchFamily="34" charset="0"/>
              <a:ea typeface="Century Gothic Paneuropean Bold"/>
              <a:cs typeface="Century Gothic Paneuropean Bold"/>
              <a:sym typeface="Century Gothic Paneuropean Bold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642257" y="4027023"/>
            <a:ext cx="8855529" cy="64046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GB" sz="9600" dirty="0">
                <a:solidFill>
                  <a:srgbClr val="92D050"/>
                </a:solidFill>
                <a:latin typeface="Tw Cen MT" panose="020B0602020104020603" pitchFamily="34" charset="0"/>
              </a:rPr>
              <a:t>Prayer, Reflection &amp; Creative Response</a:t>
            </a:r>
          </a:p>
          <a:p>
            <a:pPr marL="0" marR="0" lvl="0" indent="0" algn="l" defTabSz="914400" rtl="0" eaLnBrk="1" fontAlgn="auto" latinLnBrk="0" hangingPunct="1">
              <a:lnSpc>
                <a:spcPts val="661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99" b="0" i="0" u="none" strike="noStrike" kern="1200" cap="none" spc="0" normalizeH="0" baseline="0" noProof="0" dirty="0">
              <a:ln>
                <a:noFill/>
              </a:ln>
              <a:solidFill>
                <a:srgbClr val="F6F9FF"/>
              </a:solidFill>
              <a:effectLst/>
              <a:uLnTx/>
              <a:uFillTx/>
              <a:latin typeface="Tw Cen MT" panose="020B0602020104020603" pitchFamily="34" charset="0"/>
              <a:ea typeface="Century Gothic Paneuropean"/>
              <a:cs typeface="Century Gothic Paneuropean"/>
              <a:sym typeface="Century Gothic Paneuropean"/>
            </a:endParaRPr>
          </a:p>
          <a:p>
            <a:pPr marL="0" marR="0" lvl="0" indent="0" algn="l" defTabSz="914400" rtl="0" eaLnBrk="1" fontAlgn="auto" latinLnBrk="0" hangingPunct="1">
              <a:lnSpc>
                <a:spcPts val="4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99" b="0" i="0" u="none" strike="noStrike" kern="1200" cap="none" spc="0" normalizeH="0" baseline="0" noProof="0" dirty="0">
              <a:ln>
                <a:noFill/>
              </a:ln>
              <a:solidFill>
                <a:srgbClr val="F6F9FF"/>
              </a:solidFill>
              <a:effectLst/>
              <a:uLnTx/>
              <a:uFillTx/>
              <a:latin typeface="Tw Cen MT" panose="020B0602020104020603" pitchFamily="34" charset="0"/>
              <a:ea typeface="Century Gothic Paneuropean"/>
              <a:cs typeface="Century Gothic Paneuropean"/>
              <a:sym typeface="Century Gothic Paneuropean"/>
            </a:endParaRPr>
          </a:p>
          <a:p>
            <a:pPr marL="0" marR="0" lvl="0" indent="0" algn="l" defTabSz="914400" rtl="0" eaLnBrk="1" fontAlgn="auto" latinLnBrk="0" hangingPunct="1">
              <a:lnSpc>
                <a:spcPts val="4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99" b="0" i="0" u="none" strike="noStrike" kern="1200" cap="none" spc="0" normalizeH="0" baseline="0" noProof="0" dirty="0">
              <a:ln>
                <a:noFill/>
              </a:ln>
              <a:solidFill>
                <a:srgbClr val="F6F9FF"/>
              </a:solidFill>
              <a:effectLst/>
              <a:uLnTx/>
              <a:uFillTx/>
              <a:latin typeface="Tw Cen MT" panose="020B0602020104020603" pitchFamily="34" charset="0"/>
              <a:ea typeface="Century Gothic Paneuropean"/>
              <a:cs typeface="Century Gothic Paneuropean"/>
              <a:sym typeface="Century Gothic Paneuropean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11889486" y="9258300"/>
            <a:ext cx="5369814" cy="1028700"/>
          </a:xfrm>
          <a:custGeom>
            <a:avLst/>
            <a:gdLst/>
            <a:ahLst/>
            <a:cxnLst/>
            <a:rect l="l" t="t" r="r" b="b"/>
            <a:pathLst>
              <a:path w="5369814" h="1028700">
                <a:moveTo>
                  <a:pt x="0" y="0"/>
                </a:moveTo>
                <a:lnTo>
                  <a:pt x="5369814" y="0"/>
                </a:lnTo>
                <a:lnTo>
                  <a:pt x="5369814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E13A2E5-0F8B-485F-389A-8ED308CA31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25200" y="647700"/>
            <a:ext cx="6417129" cy="8382586"/>
          </a:xfrm>
          <a:prstGeom prst="rect">
            <a:avLst/>
          </a:prstGeom>
          <a:ln>
            <a:solidFill>
              <a:srgbClr val="00B050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27214"/>
            <a:ext cx="18288000" cy="1467540"/>
            <a:chOff x="0" y="0"/>
            <a:chExt cx="4816593" cy="38651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386513"/>
            </a:xfrm>
            <a:custGeom>
              <a:avLst/>
              <a:gdLst/>
              <a:ahLst/>
              <a:cxnLst/>
              <a:rect l="l" t="t" r="r" b="b"/>
              <a:pathLst>
                <a:path w="4816592" h="386513">
                  <a:moveTo>
                    <a:pt x="0" y="0"/>
                  </a:moveTo>
                  <a:lnTo>
                    <a:pt x="4816592" y="0"/>
                  </a:lnTo>
                  <a:lnTo>
                    <a:pt x="4816592" y="386513"/>
                  </a:lnTo>
                  <a:lnTo>
                    <a:pt x="0" y="386513"/>
                  </a:lnTo>
                  <a:close/>
                </a:path>
              </a:pathLst>
            </a:custGeom>
            <a:solidFill>
              <a:srgbClr val="1A4895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816593" cy="42461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152215" y="104775"/>
            <a:ext cx="16107085" cy="12311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415"/>
              </a:lnSpc>
            </a:pPr>
            <a:r>
              <a:rPr lang="en-US" sz="8799" dirty="0">
                <a:solidFill>
                  <a:srgbClr val="F6F9FF"/>
                </a:solidFill>
                <a:latin typeface="Tw Cen MT" panose="020B0602020104020603" pitchFamily="34" charset="0"/>
                <a:ea typeface="Century Gothic Paneuropean"/>
                <a:cs typeface="Century Gothic Paneuropean"/>
                <a:sym typeface="Century Gothic Paneuropean"/>
              </a:rPr>
              <a:t>How to use this pack </a:t>
            </a:r>
          </a:p>
        </p:txBody>
      </p:sp>
      <p:sp>
        <p:nvSpPr>
          <p:cNvPr id="6" name="TextBox 6"/>
          <p:cNvSpPr txBox="1"/>
          <p:nvPr/>
        </p:nvSpPr>
        <p:spPr>
          <a:xfrm rot="-1054606">
            <a:off x="640296" y="4016257"/>
            <a:ext cx="3299811" cy="9746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07"/>
              </a:lnSpc>
            </a:pPr>
            <a:r>
              <a:rPr lang="en-US" sz="3399" dirty="0">
                <a:solidFill>
                  <a:srgbClr val="FFFFFF"/>
                </a:solidFill>
                <a:latin typeface="Tw Cen MT" panose="020B0602020104020603" pitchFamily="34" charset="0"/>
                <a:ea typeface="Century Gothic Paneuropean"/>
                <a:cs typeface="Century Gothic Paneuropean"/>
                <a:sym typeface="Century Gothic Paneuropean"/>
              </a:rPr>
              <a:t>What can YOU do?</a:t>
            </a:r>
          </a:p>
        </p:txBody>
      </p:sp>
      <p:sp>
        <p:nvSpPr>
          <p:cNvPr id="7" name="Freeform 7"/>
          <p:cNvSpPr/>
          <p:nvPr/>
        </p:nvSpPr>
        <p:spPr>
          <a:xfrm>
            <a:off x="11889486" y="9258300"/>
            <a:ext cx="5369814" cy="1028700"/>
          </a:xfrm>
          <a:custGeom>
            <a:avLst/>
            <a:gdLst/>
            <a:ahLst/>
            <a:cxnLst/>
            <a:rect l="l" t="t" r="r" b="b"/>
            <a:pathLst>
              <a:path w="5369814" h="1028700">
                <a:moveTo>
                  <a:pt x="0" y="0"/>
                </a:moveTo>
                <a:lnTo>
                  <a:pt x="5369814" y="0"/>
                </a:lnTo>
                <a:lnTo>
                  <a:pt x="5369814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86D300-BA1B-88D9-7FFC-EF85D7602179}"/>
              </a:ext>
            </a:extLst>
          </p:cNvPr>
          <p:cNvSpPr txBox="1"/>
          <p:nvPr/>
        </p:nvSpPr>
        <p:spPr>
          <a:xfrm>
            <a:off x="608264" y="1697618"/>
            <a:ext cx="17109572" cy="901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rgbClr val="00B050"/>
                </a:solidFill>
                <a:latin typeface="Tw Cen MT" panose="020B0602020104020603" pitchFamily="34" charset="0"/>
              </a:rPr>
              <a:t>Year of St Francis: Resource Pack</a:t>
            </a:r>
          </a:p>
          <a:p>
            <a:r>
              <a:rPr lang="en-GB" sz="4000" b="1" dirty="0">
                <a:solidFill>
                  <a:srgbClr val="C00000"/>
                </a:solidFill>
                <a:latin typeface="Tw Cen MT" panose="020B0602020104020603" pitchFamily="34" charset="0"/>
              </a:rPr>
              <a:t>What this is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</a:rPr>
              <a:t>Prayerful, creative and reflective ideas inspired by St Francis of Assisi.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</a:rPr>
              <a:t>Designed to support prayer spaces, displays, outdoor reflection and spiritual development across the year.</a:t>
            </a:r>
          </a:p>
          <a:p>
            <a:r>
              <a:rPr lang="en-GB" sz="4000" b="1" dirty="0">
                <a:solidFill>
                  <a:srgbClr val="C00000"/>
                </a:solidFill>
                <a:latin typeface="Tw Cen MT" panose="020B0602020104020603" pitchFamily="34" charset="0"/>
              </a:rPr>
              <a:t>How to use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</a:rPr>
              <a:t>Optional • Non-linear • Adaptable for EYFS to Secondary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</a:rPr>
              <a:t>Choose what fits your pupils and context. Adapt / amend.</a:t>
            </a:r>
          </a:p>
          <a:p>
            <a:r>
              <a:rPr lang="en-GB" sz="4000" b="1" dirty="0">
                <a:solidFill>
                  <a:srgbClr val="C00000"/>
                </a:solidFill>
                <a:latin typeface="Tw Cen MT" panose="020B0602020104020603" pitchFamily="34" charset="0"/>
              </a:rPr>
              <a:t>Related Romero Award resources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</a:rPr>
              <a:t>• </a:t>
            </a:r>
            <a:r>
              <a:rPr lang="en-GB" sz="4000" b="1" dirty="0">
                <a:latin typeface="Tw Cen MT" panose="020B0602020104020603" pitchFamily="34" charset="0"/>
              </a:rPr>
              <a:t>Year of St Francis – Celebration of the Word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</a:rPr>
              <a:t> (Primary &amp; Secondary | PPT and Word)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</a:rPr>
              <a:t>• </a:t>
            </a:r>
            <a:r>
              <a:rPr lang="en-GB" sz="4000" b="1" dirty="0">
                <a:latin typeface="Tw Cen MT" panose="020B0602020104020603" pitchFamily="34" charset="0"/>
              </a:rPr>
              <a:t>Catholic Social Teaching Principle Resources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</a:rPr>
              <a:t> (for structured classroom work and displays)</a:t>
            </a:r>
          </a:p>
          <a:p>
            <a:endParaRPr lang="en-GB" sz="4000" dirty="0">
              <a:latin typeface="Tw Cen MT" panose="020B0602020104020603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FA584A-7EB3-93AE-3F4B-F8D6FFF43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1FB0A47-531A-FD1F-487A-D957D4EB74CF}"/>
              </a:ext>
            </a:extLst>
          </p:cNvPr>
          <p:cNvGrpSpPr/>
          <p:nvPr/>
        </p:nvGrpSpPr>
        <p:grpSpPr>
          <a:xfrm>
            <a:off x="10886" y="12088"/>
            <a:ext cx="18387391" cy="1361768"/>
            <a:chOff x="0" y="0"/>
            <a:chExt cx="4816593" cy="61365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706DBE72-CCAC-ED94-882B-13EE7D40D306}"/>
                </a:ext>
              </a:extLst>
            </p:cNvPr>
            <p:cNvSpPr/>
            <p:nvPr/>
          </p:nvSpPr>
          <p:spPr>
            <a:xfrm>
              <a:off x="0" y="0"/>
              <a:ext cx="4816592" cy="613650"/>
            </a:xfrm>
            <a:custGeom>
              <a:avLst/>
              <a:gdLst/>
              <a:ahLst/>
              <a:cxnLst/>
              <a:rect l="l" t="t" r="r" b="b"/>
              <a:pathLst>
                <a:path w="4816592" h="613650">
                  <a:moveTo>
                    <a:pt x="0" y="0"/>
                  </a:moveTo>
                  <a:lnTo>
                    <a:pt x="4816592" y="0"/>
                  </a:lnTo>
                  <a:lnTo>
                    <a:pt x="4816592" y="613650"/>
                  </a:lnTo>
                  <a:lnTo>
                    <a:pt x="0" y="613650"/>
                  </a:lnTo>
                  <a:close/>
                </a:path>
              </a:pathLst>
            </a:custGeom>
            <a:solidFill>
              <a:srgbClr val="1A4895"/>
            </a:solidFill>
          </p:spPr>
          <p:txBody>
            <a:bodyPr/>
            <a:lstStyle/>
            <a:p>
              <a:endParaRPr lang="en-GB">
                <a:latin typeface="Tw Cen MT" panose="020B0602020104020603" pitchFamily="34" charset="0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1376FB52-C9DB-0593-534D-46EB6545E425}"/>
                </a:ext>
              </a:extLst>
            </p:cNvPr>
            <p:cNvSpPr txBox="1"/>
            <p:nvPr/>
          </p:nvSpPr>
          <p:spPr>
            <a:xfrm>
              <a:off x="0" y="-38100"/>
              <a:ext cx="4816593" cy="6517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Tw Cen MT" panose="020B0602020104020603" pitchFamily="34" charset="0"/>
              </a:endParaRPr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10D4E5CA-840D-2075-3A4F-BA112240D1DF}"/>
              </a:ext>
            </a:extLst>
          </p:cNvPr>
          <p:cNvSpPr/>
          <p:nvPr/>
        </p:nvSpPr>
        <p:spPr>
          <a:xfrm>
            <a:off x="11900373" y="9270387"/>
            <a:ext cx="5398998" cy="1043827"/>
          </a:xfrm>
          <a:custGeom>
            <a:avLst/>
            <a:gdLst/>
            <a:ahLst/>
            <a:cxnLst/>
            <a:rect l="l" t="t" r="r" b="b"/>
            <a:pathLst>
              <a:path w="5369814" h="1028700">
                <a:moveTo>
                  <a:pt x="0" y="0"/>
                </a:moveTo>
                <a:lnTo>
                  <a:pt x="5369814" y="0"/>
                </a:lnTo>
                <a:lnTo>
                  <a:pt x="5369814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>
              <a:latin typeface="Tw Cen MT" panose="020B0602020104020603" pitchFamily="34" charset="0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B00AC07B-E049-2A8A-3EC1-FF889A8A0319}"/>
              </a:ext>
            </a:extLst>
          </p:cNvPr>
          <p:cNvSpPr txBox="1"/>
          <p:nvPr/>
        </p:nvSpPr>
        <p:spPr>
          <a:xfrm>
            <a:off x="1179431" y="-268372"/>
            <a:ext cx="16194624" cy="13617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876"/>
              </a:lnSpc>
            </a:pPr>
            <a:r>
              <a:rPr lang="en-US" sz="6000" b="1" dirty="0">
                <a:solidFill>
                  <a:srgbClr val="F6F9FF"/>
                </a:solidFill>
                <a:latin typeface="Tw Cen MT" panose="020B0602020104020603" pitchFamily="34" charset="0"/>
                <a:ea typeface="Century Gothic Paneuropean Bold"/>
                <a:cs typeface="Century Gothic Paneuropean Bold"/>
                <a:sym typeface="Century Gothic Paneuropean Bold"/>
              </a:rPr>
              <a:t>Prayer Areas and Displays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85E888-753C-A3D4-435C-E7BB6369B779}"/>
              </a:ext>
            </a:extLst>
          </p:cNvPr>
          <p:cNvSpPr txBox="1"/>
          <p:nvPr/>
        </p:nvSpPr>
        <p:spPr>
          <a:xfrm>
            <a:off x="261126" y="1458405"/>
            <a:ext cx="17345931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latin typeface="Tw Cen MT" panose="020B0602020104020603" pitchFamily="34" charset="0"/>
              </a:rPr>
              <a:t>Templates may be enlarged and printed for </a:t>
            </a:r>
            <a:br>
              <a:rPr lang="en-GB" sz="4000" b="1" dirty="0">
                <a:latin typeface="Tw Cen MT" panose="020B0602020104020603" pitchFamily="34" charset="0"/>
              </a:rPr>
            </a:br>
            <a:r>
              <a:rPr lang="en-GB" sz="4000" b="1" dirty="0">
                <a:latin typeface="Tw Cen MT" panose="020B0602020104020603" pitchFamily="34" charset="0"/>
              </a:rPr>
              <a:t>creative prayer and reflection. Pupils may write, </a:t>
            </a:r>
            <a:br>
              <a:rPr lang="en-GB" sz="4000" b="1" dirty="0">
                <a:latin typeface="Tw Cen MT" panose="020B0602020104020603" pitchFamily="34" charset="0"/>
              </a:rPr>
            </a:br>
            <a:r>
              <a:rPr lang="en-GB" sz="4000" b="1" dirty="0">
                <a:latin typeface="Tw Cen MT" panose="020B0602020104020603" pitchFamily="34" charset="0"/>
              </a:rPr>
              <a:t>draw, dictate or respond with a word or symbol.</a:t>
            </a:r>
          </a:p>
          <a:p>
            <a:endParaRPr lang="en-GB" sz="4000" b="1" dirty="0">
              <a:latin typeface="Tw Cen MT" panose="020B0602020104020603" pitchFamily="34" charset="0"/>
            </a:endParaRPr>
          </a:p>
          <a:p>
            <a:r>
              <a:rPr lang="en-GB" sz="4000" b="1" dirty="0">
                <a:solidFill>
                  <a:srgbClr val="00B050"/>
                </a:solidFill>
                <a:latin typeface="Tw Cen MT" panose="020B0602020104020603" pitchFamily="34" charset="0"/>
              </a:rPr>
              <a:t>Dove – Peace: </a:t>
            </a:r>
            <a:r>
              <a:rPr lang="en-GB" sz="4000" dirty="0" err="1">
                <a:latin typeface="Tw Cen MT" panose="020B0602020104020603" pitchFamily="34" charset="0"/>
              </a:rPr>
              <a:t>eg</a:t>
            </a:r>
            <a:r>
              <a:rPr lang="en-GB" sz="4000" b="1" dirty="0">
                <a:solidFill>
                  <a:srgbClr val="00B050"/>
                </a:solidFill>
                <a:latin typeface="Tw Cen MT" panose="020B0602020104020603" pitchFamily="34" charset="0"/>
              </a:rPr>
              <a:t> </a:t>
            </a:r>
            <a:r>
              <a:rPr lang="en-GB" sz="4000" i="1" dirty="0">
                <a:latin typeface="Tw Cen MT" panose="020B0602020104020603" pitchFamily="34" charset="0"/>
              </a:rPr>
              <a:t>“Help me be a peacemaker by…”</a:t>
            </a:r>
            <a:endParaRPr lang="en-GB" sz="4000" dirty="0">
              <a:latin typeface="Tw Cen MT" panose="020B0602020104020603" pitchFamily="34" charset="0"/>
            </a:endParaRPr>
          </a:p>
          <a:p>
            <a:endParaRPr lang="en-GB" sz="4000" b="1" dirty="0">
              <a:latin typeface="Tw Cen MT" panose="020B0602020104020603" pitchFamily="34" charset="0"/>
            </a:endParaRPr>
          </a:p>
          <a:p>
            <a:r>
              <a:rPr lang="en-GB" sz="4000" b="1" dirty="0">
                <a:solidFill>
                  <a:srgbClr val="00B050"/>
                </a:solidFill>
                <a:latin typeface="Tw Cen MT" panose="020B0602020104020603" pitchFamily="34" charset="0"/>
              </a:rPr>
              <a:t>Bird / feather – Creation: </a:t>
            </a:r>
            <a:r>
              <a:rPr lang="en-GB" sz="4000" dirty="0">
                <a:latin typeface="Tw Cen MT" panose="020B0602020104020603" pitchFamily="34" charset="0"/>
              </a:rPr>
              <a:t>e.g. </a:t>
            </a:r>
            <a:r>
              <a:rPr lang="en-GB" sz="4000" i="1" dirty="0">
                <a:latin typeface="Tw Cen MT" panose="020B0602020104020603" pitchFamily="34" charset="0"/>
              </a:rPr>
              <a:t>“Thank you, God, for </a:t>
            </a:r>
            <a:br>
              <a:rPr lang="en-GB" sz="4000" i="1" dirty="0">
                <a:latin typeface="Tw Cen MT" panose="020B0602020104020603" pitchFamily="34" charset="0"/>
              </a:rPr>
            </a:br>
            <a:r>
              <a:rPr lang="en-GB" sz="4000" i="1" dirty="0">
                <a:latin typeface="Tw Cen MT" panose="020B0602020104020603" pitchFamily="34" charset="0"/>
              </a:rPr>
              <a:t>creation. I promise to care by…”</a:t>
            </a:r>
            <a:endParaRPr lang="en-GB" sz="4000" dirty="0">
              <a:latin typeface="Tw Cen MT" panose="020B0602020104020603" pitchFamily="34" charset="0"/>
            </a:endParaRPr>
          </a:p>
          <a:p>
            <a:endParaRPr lang="en-GB" sz="4000" b="1" dirty="0">
              <a:latin typeface="Tw Cen MT" panose="020B0602020104020603" pitchFamily="34" charset="0"/>
            </a:endParaRPr>
          </a:p>
          <a:p>
            <a:r>
              <a:rPr lang="en-GB" sz="4000" b="1" dirty="0">
                <a:solidFill>
                  <a:srgbClr val="00B050"/>
                </a:solidFill>
                <a:latin typeface="Tw Cen MT" panose="020B0602020104020603" pitchFamily="34" charset="0"/>
              </a:rPr>
              <a:t>Earth – Our Common Home: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</a:rPr>
              <a:t>e.g. </a:t>
            </a:r>
            <a:r>
              <a:rPr lang="en-GB" sz="4000" i="1" dirty="0">
                <a:latin typeface="Tw Cen MT" panose="020B0602020104020603" pitchFamily="34" charset="0"/>
              </a:rPr>
              <a:t>“This year, I will care for our world by…”</a:t>
            </a:r>
            <a:endParaRPr lang="en-GB" sz="4000" dirty="0">
              <a:latin typeface="Tw Cen MT" panose="020B0602020104020603" pitchFamily="34" charset="0"/>
            </a:endParaRPr>
          </a:p>
          <a:p>
            <a:endParaRPr lang="en-GB" sz="4000" b="1" dirty="0">
              <a:latin typeface="Tw Cen MT" panose="020B0602020104020603" pitchFamily="34" charset="0"/>
            </a:endParaRPr>
          </a:p>
          <a:p>
            <a:r>
              <a:rPr lang="en-GB" sz="4000" b="1" dirty="0">
                <a:solidFill>
                  <a:srgbClr val="00B050"/>
                </a:solidFill>
                <a:latin typeface="Tw Cen MT" panose="020B0602020104020603" pitchFamily="34" charset="0"/>
              </a:rPr>
              <a:t>Leaf / Plant / Tree – Growth and Simplicity: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dirty="0">
                <a:latin typeface="Tw Cen MT" panose="020B0602020104020603" pitchFamily="34" charset="0"/>
              </a:rPr>
              <a:t>e.g. </a:t>
            </a:r>
            <a:r>
              <a:rPr lang="en-GB" sz="4000" i="1" dirty="0">
                <a:latin typeface="Tw Cen MT" panose="020B0602020104020603" pitchFamily="34" charset="0"/>
              </a:rPr>
              <a:t>“Help me grow in kindness by…”</a:t>
            </a:r>
            <a:endParaRPr lang="en-GB" sz="4000" dirty="0">
              <a:latin typeface="Tw Cen MT" panose="020B0602020104020603" pitchFamily="34" charset="0"/>
            </a:endParaRPr>
          </a:p>
          <a:p>
            <a:endParaRPr lang="en-GB" sz="4000" dirty="0">
              <a:latin typeface="Tw Cen MT" panose="020B0602020104020603" pitchFamily="34" charset="0"/>
            </a:endParaRPr>
          </a:p>
        </p:txBody>
      </p:sp>
      <p:pic>
        <p:nvPicPr>
          <p:cNvPr id="10" name="Graphic 9" descr="Dove outline">
            <a:extLst>
              <a:ext uri="{FF2B5EF4-FFF2-40B4-BE49-F238E27FC236}">
                <a16:creationId xmlns:a16="http://schemas.microsoft.com/office/drawing/2014/main" id="{44C4E69A-05C1-A742-7B4A-6800759D57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672287" y="1569767"/>
            <a:ext cx="2438400" cy="2438400"/>
          </a:xfrm>
          <a:prstGeom prst="rect">
            <a:avLst/>
          </a:prstGeom>
        </p:spPr>
      </p:pic>
      <p:pic>
        <p:nvPicPr>
          <p:cNvPr id="12" name="Graphic 11" descr="Sparrow outline">
            <a:extLst>
              <a:ext uri="{FF2B5EF4-FFF2-40B4-BE49-F238E27FC236}">
                <a16:creationId xmlns:a16="http://schemas.microsoft.com/office/drawing/2014/main" id="{FFB79DA1-2D6B-4F35-7132-57A83C500FC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813301" y="3467272"/>
            <a:ext cx="3213573" cy="3213573"/>
          </a:xfrm>
          <a:prstGeom prst="rect">
            <a:avLst/>
          </a:prstGeom>
        </p:spPr>
      </p:pic>
      <p:pic>
        <p:nvPicPr>
          <p:cNvPr id="14" name="Graphic 13" descr="Feather outline">
            <a:extLst>
              <a:ext uri="{FF2B5EF4-FFF2-40B4-BE49-F238E27FC236}">
                <a16:creationId xmlns:a16="http://schemas.microsoft.com/office/drawing/2014/main" id="{F630CB53-5FF8-50C0-3A95-92910014933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839673" y="2314920"/>
            <a:ext cx="4191000" cy="4191000"/>
          </a:xfrm>
          <a:prstGeom prst="rect">
            <a:avLst/>
          </a:prstGeom>
        </p:spPr>
      </p:pic>
      <p:pic>
        <p:nvPicPr>
          <p:cNvPr id="19" name="Graphic 18" descr="Globe outline">
            <a:extLst>
              <a:ext uri="{FF2B5EF4-FFF2-40B4-BE49-F238E27FC236}">
                <a16:creationId xmlns:a16="http://schemas.microsoft.com/office/drawing/2014/main" id="{71C53618-6EB0-3BC1-96D2-97FE55D4F61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5256933" y="6359051"/>
            <a:ext cx="3048000" cy="3048000"/>
          </a:xfrm>
          <a:prstGeom prst="rect">
            <a:avLst/>
          </a:prstGeom>
        </p:spPr>
      </p:pic>
      <p:pic>
        <p:nvPicPr>
          <p:cNvPr id="21" name="Graphic 20" descr="Succulent outline">
            <a:extLst>
              <a:ext uri="{FF2B5EF4-FFF2-40B4-BE49-F238E27FC236}">
                <a16:creationId xmlns:a16="http://schemas.microsoft.com/office/drawing/2014/main" id="{B63F520E-2AE5-732C-542E-C8D697DFFF1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928862" y="1569767"/>
            <a:ext cx="2974329" cy="2974329"/>
          </a:xfrm>
          <a:prstGeom prst="rect">
            <a:avLst/>
          </a:prstGeom>
        </p:spPr>
      </p:pic>
      <p:pic>
        <p:nvPicPr>
          <p:cNvPr id="23" name="Graphic 22" descr="Leaf outline">
            <a:extLst>
              <a:ext uri="{FF2B5EF4-FFF2-40B4-BE49-F238E27FC236}">
                <a16:creationId xmlns:a16="http://schemas.microsoft.com/office/drawing/2014/main" id="{A88DE3C2-3403-B5EC-1E0D-9A560EF7B72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934305" y="7038561"/>
            <a:ext cx="2286000" cy="2286000"/>
          </a:xfrm>
          <a:prstGeom prst="rect">
            <a:avLst/>
          </a:prstGeom>
        </p:spPr>
      </p:pic>
      <p:pic>
        <p:nvPicPr>
          <p:cNvPr id="25" name="Graphic 24" descr="Deciduous tree outline">
            <a:extLst>
              <a:ext uri="{FF2B5EF4-FFF2-40B4-BE49-F238E27FC236}">
                <a16:creationId xmlns:a16="http://schemas.microsoft.com/office/drawing/2014/main" id="{2DE089E9-53FE-5D2E-7EF7-463F83A83B9F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2877800" y="6440862"/>
            <a:ext cx="2590867" cy="2590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872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1DA07A-8472-204E-BF49-8DBAF0F05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A88C8FC-FDA1-AC78-A259-FCB54007AB18}"/>
              </a:ext>
            </a:extLst>
          </p:cNvPr>
          <p:cNvGrpSpPr/>
          <p:nvPr/>
        </p:nvGrpSpPr>
        <p:grpSpPr>
          <a:xfrm>
            <a:off x="10886" y="12088"/>
            <a:ext cx="18387391" cy="1361768"/>
            <a:chOff x="0" y="0"/>
            <a:chExt cx="4816593" cy="61365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C956B9E1-FCD4-6789-2C91-45838B1C22D7}"/>
                </a:ext>
              </a:extLst>
            </p:cNvPr>
            <p:cNvSpPr/>
            <p:nvPr/>
          </p:nvSpPr>
          <p:spPr>
            <a:xfrm>
              <a:off x="0" y="0"/>
              <a:ext cx="4816592" cy="613650"/>
            </a:xfrm>
            <a:custGeom>
              <a:avLst/>
              <a:gdLst/>
              <a:ahLst/>
              <a:cxnLst/>
              <a:rect l="l" t="t" r="r" b="b"/>
              <a:pathLst>
                <a:path w="4816592" h="613650">
                  <a:moveTo>
                    <a:pt x="0" y="0"/>
                  </a:moveTo>
                  <a:lnTo>
                    <a:pt x="4816592" y="0"/>
                  </a:lnTo>
                  <a:lnTo>
                    <a:pt x="4816592" y="613650"/>
                  </a:lnTo>
                  <a:lnTo>
                    <a:pt x="0" y="613650"/>
                  </a:lnTo>
                  <a:close/>
                </a:path>
              </a:pathLst>
            </a:custGeom>
            <a:solidFill>
              <a:srgbClr val="1A4895"/>
            </a:solidFill>
          </p:spPr>
          <p:txBody>
            <a:bodyPr/>
            <a:lstStyle/>
            <a:p>
              <a:endParaRPr lang="en-GB">
                <a:latin typeface="Tw Cen MT" panose="020B0602020104020603" pitchFamily="34" charset="0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E90856B4-FF32-FA6A-651C-8B7B5DB5735E}"/>
                </a:ext>
              </a:extLst>
            </p:cNvPr>
            <p:cNvSpPr txBox="1"/>
            <p:nvPr/>
          </p:nvSpPr>
          <p:spPr>
            <a:xfrm>
              <a:off x="0" y="-38100"/>
              <a:ext cx="4816593" cy="6517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Tw Cen MT" panose="020B0602020104020603" pitchFamily="34" charset="0"/>
              </a:endParaRPr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47E2B234-021D-4341-FBF3-0B21D2A72CE2}"/>
              </a:ext>
            </a:extLst>
          </p:cNvPr>
          <p:cNvSpPr/>
          <p:nvPr/>
        </p:nvSpPr>
        <p:spPr>
          <a:xfrm>
            <a:off x="11900373" y="9270387"/>
            <a:ext cx="5398998" cy="1043827"/>
          </a:xfrm>
          <a:custGeom>
            <a:avLst/>
            <a:gdLst/>
            <a:ahLst/>
            <a:cxnLst/>
            <a:rect l="l" t="t" r="r" b="b"/>
            <a:pathLst>
              <a:path w="5369814" h="1028700">
                <a:moveTo>
                  <a:pt x="0" y="0"/>
                </a:moveTo>
                <a:lnTo>
                  <a:pt x="5369814" y="0"/>
                </a:lnTo>
                <a:lnTo>
                  <a:pt x="5369814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>
              <a:latin typeface="Tw Cen MT" panose="020B0602020104020603" pitchFamily="34" charset="0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23E5B302-3746-D484-18C5-82695F6295DE}"/>
              </a:ext>
            </a:extLst>
          </p:cNvPr>
          <p:cNvSpPr txBox="1"/>
          <p:nvPr/>
        </p:nvSpPr>
        <p:spPr>
          <a:xfrm>
            <a:off x="1179431" y="-268372"/>
            <a:ext cx="16194624" cy="13617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876"/>
              </a:lnSpc>
            </a:pPr>
            <a:r>
              <a:rPr lang="en-US" sz="6000" b="1" dirty="0">
                <a:solidFill>
                  <a:srgbClr val="F6F9FF"/>
                </a:solidFill>
                <a:latin typeface="Tw Cen MT" panose="020B0602020104020603" pitchFamily="34" charset="0"/>
                <a:ea typeface="Century Gothic Paneuropean Bold"/>
                <a:cs typeface="Century Gothic Paneuropean Bold"/>
                <a:sym typeface="Century Gothic Paneuropean Bold"/>
              </a:rPr>
              <a:t>Symbols for Prayer Times / Displays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552170-2BC9-8815-BFF5-C760DB4A861D}"/>
              </a:ext>
            </a:extLst>
          </p:cNvPr>
          <p:cNvSpPr txBox="1"/>
          <p:nvPr/>
        </p:nvSpPr>
        <p:spPr>
          <a:xfrm>
            <a:off x="718458" y="1569767"/>
            <a:ext cx="14537871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latin typeface="Tw Cen MT" panose="020B0602020104020603" pitchFamily="34" charset="0"/>
              </a:rPr>
              <a:t>Possible symbols linked to St Francis</a:t>
            </a:r>
          </a:p>
          <a:p>
            <a:endParaRPr lang="en-GB" sz="4400" b="1" dirty="0">
              <a:latin typeface="Tw Cen MT" panose="020B0602020104020603" pitchFamily="34" charset="0"/>
            </a:endParaRPr>
          </a:p>
          <a:p>
            <a:r>
              <a:rPr lang="en-GB" sz="3600" b="1" dirty="0">
                <a:solidFill>
                  <a:srgbClr val="00B050"/>
                </a:solidFill>
                <a:latin typeface="Tw Cen MT" panose="020B0602020104020603" pitchFamily="34" charset="0"/>
              </a:rPr>
              <a:t>Plant / soil / natural objects: </a:t>
            </a:r>
            <a:r>
              <a:rPr lang="en-GB" sz="3600" dirty="0">
                <a:latin typeface="Tw Cen MT" panose="020B0602020104020603" pitchFamily="34" charset="0"/>
              </a:rPr>
              <a:t>St Francis is patron saint of ecology and the environment. He loved creation and believed it was God’s gift to be cared for.</a:t>
            </a:r>
          </a:p>
          <a:p>
            <a:r>
              <a:rPr lang="en-GB" sz="3600" b="1" dirty="0">
                <a:solidFill>
                  <a:srgbClr val="00B050"/>
                </a:solidFill>
                <a:latin typeface="Tw Cen MT" panose="020B0602020104020603" pitchFamily="34" charset="0"/>
              </a:rPr>
              <a:t>Animal or pet photo / toy: </a:t>
            </a:r>
            <a:r>
              <a:rPr lang="en-GB" sz="3600" dirty="0">
                <a:latin typeface="Tw Cen MT" panose="020B0602020104020603" pitchFamily="34" charset="0"/>
              </a:rPr>
              <a:t>St Francis is the patron saint of animals and birds and showed kindness to all living things.</a:t>
            </a:r>
          </a:p>
          <a:p>
            <a:r>
              <a:rPr lang="en-GB" sz="3600" b="1" dirty="0">
                <a:solidFill>
                  <a:srgbClr val="00B050"/>
                </a:solidFill>
                <a:latin typeface="Tw Cen MT" panose="020B0602020104020603" pitchFamily="34" charset="0"/>
              </a:rPr>
              <a:t>Cross: </a:t>
            </a:r>
            <a:r>
              <a:rPr lang="en-GB" sz="3600" dirty="0">
                <a:latin typeface="Tw Cen MT" panose="020B0602020104020603" pitchFamily="34" charset="0"/>
              </a:rPr>
              <a:t>St Francis chose to follow Jesus’ way of love, peace, and sacrifice.</a:t>
            </a:r>
          </a:p>
          <a:p>
            <a:r>
              <a:rPr lang="en-GB" sz="3600" b="1" dirty="0">
                <a:solidFill>
                  <a:srgbClr val="00B050"/>
                </a:solidFill>
                <a:latin typeface="Tw Cen MT" panose="020B0602020104020603" pitchFamily="34" charset="0"/>
              </a:rPr>
              <a:t>Dove: </a:t>
            </a:r>
            <a:r>
              <a:rPr lang="en-GB" sz="3600" dirty="0">
                <a:latin typeface="Tw Cen MT" panose="020B0602020104020603" pitchFamily="34" charset="0"/>
              </a:rPr>
              <a:t>His life embodies peace, humility and finding happiness in love for God, making him a symbol of peace. </a:t>
            </a:r>
          </a:p>
          <a:p>
            <a:r>
              <a:rPr lang="en-GB" sz="3600" b="1" dirty="0">
                <a:solidFill>
                  <a:srgbClr val="00B050"/>
                </a:solidFill>
                <a:latin typeface="Tw Cen MT" panose="020B0602020104020603" pitchFamily="34" charset="0"/>
              </a:rPr>
              <a:t>Crib / nativity figure: </a:t>
            </a:r>
            <a:r>
              <a:rPr lang="en-GB" sz="3600" dirty="0">
                <a:latin typeface="Tw Cen MT" panose="020B0602020104020603" pitchFamily="34" charset="0"/>
              </a:rPr>
              <a:t>St Francis created the first nativity scene to help people understand Jesus’ birth.</a:t>
            </a:r>
          </a:p>
          <a:p>
            <a:r>
              <a:rPr lang="en-GB" sz="3600" b="1" dirty="0">
                <a:solidFill>
                  <a:srgbClr val="00B050"/>
                </a:solidFill>
                <a:latin typeface="Tw Cen MT" panose="020B0602020104020603" pitchFamily="34" charset="0"/>
              </a:rPr>
              <a:t>Image of St Francis with marks on his hands</a:t>
            </a:r>
            <a:r>
              <a:rPr lang="en-GB" sz="3600" dirty="0">
                <a:solidFill>
                  <a:srgbClr val="00B050"/>
                </a:solidFill>
                <a:latin typeface="Tw Cen MT" panose="020B0602020104020603" pitchFamily="34" charset="0"/>
              </a:rPr>
              <a:t> </a:t>
            </a:r>
            <a:r>
              <a:rPr lang="en-GB" sz="3600" i="1" dirty="0">
                <a:latin typeface="Tw Cen MT" panose="020B0602020104020603" pitchFamily="34" charset="0"/>
              </a:rPr>
              <a:t>(for older pupils)</a:t>
            </a:r>
            <a:r>
              <a:rPr lang="en-GB" sz="3600" b="1" i="1" dirty="0">
                <a:latin typeface="Tw Cen MT" panose="020B0602020104020603" pitchFamily="34" charset="0"/>
              </a:rPr>
              <a:t>: </a:t>
            </a:r>
            <a:r>
              <a:rPr lang="en-GB" sz="3600" dirty="0">
                <a:latin typeface="Tw Cen MT" panose="020B0602020104020603" pitchFamily="34" charset="0"/>
              </a:rPr>
              <a:t>These represent the stigmata — showing how deeply he shared in Jesus’ suffering.</a:t>
            </a:r>
          </a:p>
          <a:p>
            <a:endParaRPr lang="en-GB" sz="3600" dirty="0">
              <a:latin typeface="Tw Cen MT" panose="020B0602020104020603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17F71F4-A8A4-A737-39EB-B62C36F987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48014" y="2404221"/>
            <a:ext cx="2416085" cy="4568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672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2D277-CAA5-6EF8-7C69-33CFCE1DE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96E0D42-8B5D-7E71-4F69-B18975C33357}"/>
              </a:ext>
            </a:extLst>
          </p:cNvPr>
          <p:cNvGrpSpPr/>
          <p:nvPr/>
        </p:nvGrpSpPr>
        <p:grpSpPr>
          <a:xfrm>
            <a:off x="0" y="0"/>
            <a:ext cx="18288000" cy="1342033"/>
            <a:chOff x="0" y="0"/>
            <a:chExt cx="4816593" cy="61365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C0AE42D-DF0C-F48B-49D6-B9257BE7AED2}"/>
                </a:ext>
              </a:extLst>
            </p:cNvPr>
            <p:cNvSpPr/>
            <p:nvPr/>
          </p:nvSpPr>
          <p:spPr>
            <a:xfrm>
              <a:off x="0" y="0"/>
              <a:ext cx="4816592" cy="613650"/>
            </a:xfrm>
            <a:custGeom>
              <a:avLst/>
              <a:gdLst/>
              <a:ahLst/>
              <a:cxnLst/>
              <a:rect l="l" t="t" r="r" b="b"/>
              <a:pathLst>
                <a:path w="4816592" h="613650">
                  <a:moveTo>
                    <a:pt x="0" y="0"/>
                  </a:moveTo>
                  <a:lnTo>
                    <a:pt x="4816592" y="0"/>
                  </a:lnTo>
                  <a:lnTo>
                    <a:pt x="4816592" y="613650"/>
                  </a:lnTo>
                  <a:lnTo>
                    <a:pt x="0" y="613650"/>
                  </a:lnTo>
                  <a:close/>
                </a:path>
              </a:pathLst>
            </a:custGeom>
            <a:solidFill>
              <a:srgbClr val="1A4895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EFE7DF43-5274-E8AD-418F-6EE7C34F3BF3}"/>
                </a:ext>
              </a:extLst>
            </p:cNvPr>
            <p:cNvSpPr txBox="1"/>
            <p:nvPr/>
          </p:nvSpPr>
          <p:spPr>
            <a:xfrm>
              <a:off x="0" y="-38100"/>
              <a:ext cx="4816593" cy="6517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F2491B0A-BB95-0E58-9619-A930AC083D2E}"/>
              </a:ext>
            </a:extLst>
          </p:cNvPr>
          <p:cNvSpPr/>
          <p:nvPr/>
        </p:nvSpPr>
        <p:spPr>
          <a:xfrm>
            <a:off x="11889486" y="9258300"/>
            <a:ext cx="5369814" cy="1028700"/>
          </a:xfrm>
          <a:custGeom>
            <a:avLst/>
            <a:gdLst/>
            <a:ahLst/>
            <a:cxnLst/>
            <a:rect l="l" t="t" r="r" b="b"/>
            <a:pathLst>
              <a:path w="5369814" h="1028700">
                <a:moveTo>
                  <a:pt x="0" y="0"/>
                </a:moveTo>
                <a:lnTo>
                  <a:pt x="5369814" y="0"/>
                </a:lnTo>
                <a:lnTo>
                  <a:pt x="5369814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84F16127-6ADB-A177-56A2-808501B5821C}"/>
              </a:ext>
            </a:extLst>
          </p:cNvPr>
          <p:cNvSpPr txBox="1"/>
          <p:nvPr/>
        </p:nvSpPr>
        <p:spPr>
          <a:xfrm>
            <a:off x="1168544" y="-280459"/>
            <a:ext cx="16107085" cy="13420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876"/>
              </a:lnSpc>
            </a:pPr>
            <a:r>
              <a:rPr lang="en-US" sz="6000" b="1" dirty="0">
                <a:solidFill>
                  <a:srgbClr val="F6F9FF"/>
                </a:solidFill>
                <a:latin typeface="Tw Cen MT" panose="020B0602020104020603" pitchFamily="34" charset="0"/>
                <a:ea typeface="Century Gothic Paneuropean Bold"/>
                <a:cs typeface="Century Gothic Paneuropean Bold"/>
                <a:sym typeface="Century Gothic Paneuropean Bold"/>
              </a:rPr>
              <a:t>Prayer Walk 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5369414-C1D8-E1C3-8EA3-01C628279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034225"/>
              </p:ext>
            </p:extLst>
          </p:nvPr>
        </p:nvGraphicFramePr>
        <p:xfrm>
          <a:off x="457200" y="1576665"/>
          <a:ext cx="17373599" cy="74530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0414">
                  <a:extLst>
                    <a:ext uri="{9D8B030D-6E8A-4147-A177-3AD203B41FA5}">
                      <a16:colId xmlns:a16="http://schemas.microsoft.com/office/drawing/2014/main" val="1083961313"/>
                    </a:ext>
                  </a:extLst>
                </a:gridCol>
                <a:gridCol w="2659932">
                  <a:extLst>
                    <a:ext uri="{9D8B030D-6E8A-4147-A177-3AD203B41FA5}">
                      <a16:colId xmlns:a16="http://schemas.microsoft.com/office/drawing/2014/main" val="896042782"/>
                    </a:ext>
                  </a:extLst>
                </a:gridCol>
                <a:gridCol w="4617308">
                  <a:extLst>
                    <a:ext uri="{9D8B030D-6E8A-4147-A177-3AD203B41FA5}">
                      <a16:colId xmlns:a16="http://schemas.microsoft.com/office/drawing/2014/main" val="3464416831"/>
                    </a:ext>
                  </a:extLst>
                </a:gridCol>
                <a:gridCol w="4351225">
                  <a:extLst>
                    <a:ext uri="{9D8B030D-6E8A-4147-A177-3AD203B41FA5}">
                      <a16:colId xmlns:a16="http://schemas.microsoft.com/office/drawing/2014/main" val="45017438"/>
                    </a:ext>
                  </a:extLst>
                </a:gridCol>
                <a:gridCol w="3474720">
                  <a:extLst>
                    <a:ext uri="{9D8B030D-6E8A-4147-A177-3AD203B41FA5}">
                      <a16:colId xmlns:a16="http://schemas.microsoft.com/office/drawing/2014/main" val="1849127566"/>
                    </a:ext>
                  </a:extLst>
                </a:gridCol>
              </a:tblGrid>
              <a:tr h="5125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>
                          <a:effectLst/>
                          <a:latin typeface="Tw Cen MT" panose="020B0602020104020603" pitchFamily="34" charset="0"/>
                        </a:rPr>
                        <a:t>Season</a:t>
                      </a:r>
                      <a:endParaRPr lang="en-GB" sz="3000" kern="10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>
                          <a:effectLst/>
                          <a:latin typeface="Tw Cen MT" panose="020B0602020104020603" pitchFamily="34" charset="0"/>
                        </a:rPr>
                        <a:t>What to notice</a:t>
                      </a:r>
                      <a:endParaRPr lang="en-GB" sz="3000" kern="10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>
                          <a:effectLst/>
                          <a:latin typeface="Tw Cen MT" panose="020B0602020104020603" pitchFamily="34" charset="0"/>
                        </a:rPr>
                        <a:t>Simple prayer activity</a:t>
                      </a:r>
                      <a:endParaRPr lang="en-GB" sz="3000" kern="10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>
                          <a:effectLst/>
                          <a:latin typeface="Tw Cen MT" panose="020B0602020104020603" pitchFamily="34" charset="0"/>
                        </a:rPr>
                        <a:t>Reflection focus</a:t>
                      </a:r>
                      <a:endParaRPr lang="en-GB" sz="3000" kern="10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>
                          <a:effectLst/>
                          <a:latin typeface="Tw Cen MT" panose="020B0602020104020603" pitchFamily="34" charset="0"/>
                        </a:rPr>
                        <a:t>CST link</a:t>
                      </a:r>
                      <a:endParaRPr lang="en-GB" sz="3000" kern="10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5150238"/>
                  </a:ext>
                </a:extLst>
              </a:tr>
              <a:tr h="15916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>
                          <a:effectLst/>
                          <a:latin typeface="Tw Cen MT" panose="020B0602020104020603" pitchFamily="34" charset="0"/>
                        </a:rPr>
                        <a:t>Spring</a:t>
                      </a:r>
                      <a:endParaRPr lang="en-GB" sz="3000" kern="10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New life: buds, leaves, insects, grass</a:t>
                      </a:r>
                      <a:endParaRPr lang="en-GB" sz="3000" kern="100" dirty="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Quiet walk to notice new life. </a:t>
                      </a:r>
                      <a:r>
                        <a:rPr lang="en-GB" sz="3000" i="1" dirty="0">
                          <a:latin typeface="Tw Cen MT" panose="020B0602020104020603" pitchFamily="34" charset="0"/>
                        </a:rPr>
                        <a:t>“Help us grow in kindness and care.</a:t>
                      </a:r>
                      <a:endParaRPr lang="en-GB" sz="3000" dirty="0">
                        <a:latin typeface="Tw Cen MT" panose="020B0602020104020603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000" dirty="0">
                          <a:latin typeface="Tw Cen MT" panose="020B0602020104020603" pitchFamily="34" charset="0"/>
                        </a:rPr>
                        <a:t>• What is growing?</a:t>
                      </a:r>
                      <a:br>
                        <a:rPr lang="en-GB" sz="3000" dirty="0">
                          <a:latin typeface="Tw Cen MT" panose="020B0602020104020603" pitchFamily="34" charset="0"/>
                        </a:rPr>
                      </a:br>
                      <a:r>
                        <a:rPr lang="en-GB" sz="3000" dirty="0">
                          <a:latin typeface="Tw Cen MT" panose="020B0602020104020603" pitchFamily="34" charset="0"/>
                        </a:rPr>
                        <a:t>• How do people grow when they are cared for?</a:t>
                      </a:r>
                      <a:endParaRPr lang="en-GB" sz="3000" kern="100" dirty="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Care for Creation </a:t>
                      </a:r>
                      <a:b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</a:b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Human Dignity</a:t>
                      </a:r>
                      <a:endParaRPr lang="en-GB" sz="3000" kern="100" dirty="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8055659"/>
                  </a:ext>
                </a:extLst>
              </a:tr>
              <a:tr h="21312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>
                          <a:effectLst/>
                          <a:latin typeface="Tw Cen MT" panose="020B0602020104020603" pitchFamily="34" charset="0"/>
                        </a:rPr>
                        <a:t>Summer</a:t>
                      </a:r>
                      <a:endParaRPr lang="en-GB" sz="3000" kern="10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>
                          <a:effectLst/>
                          <a:latin typeface="Tw Cen MT" panose="020B0602020104020603" pitchFamily="34" charset="0"/>
                        </a:rPr>
                        <a:t>Light, warmth, colour, beauty</a:t>
                      </a:r>
                      <a:endParaRPr lang="en-GB" sz="3000" kern="10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Slow “praise walk” — stop and name something beautiful. </a:t>
                      </a:r>
                      <a:b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</a:br>
                      <a:r>
                        <a:rPr lang="en-GB" sz="3000" i="1" kern="100" dirty="0">
                          <a:effectLst/>
                          <a:latin typeface="Tw Cen MT" panose="020B0602020104020603" pitchFamily="34" charset="0"/>
                        </a:rPr>
                        <a:t>“Praise be to You, Lord God.”</a:t>
                      </a:r>
                      <a:endParaRPr lang="en-GB" sz="3000" i="1" kern="100" dirty="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200" dirty="0">
                          <a:solidFill>
                            <a:schemeClr val="dk1"/>
                          </a:solidFill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• What makes me feel thankful?</a:t>
                      </a:r>
                      <a:br>
                        <a:rPr lang="en-GB" sz="3000" kern="1200" dirty="0">
                          <a:solidFill>
                            <a:schemeClr val="dk1"/>
                          </a:solidFill>
                          <a:latin typeface="Tw Cen MT" panose="020B0602020104020603" pitchFamily="34" charset="0"/>
                          <a:ea typeface="+mn-ea"/>
                          <a:cs typeface="+mn-cs"/>
                        </a:rPr>
                      </a:br>
                      <a:r>
                        <a:rPr lang="en-GB" sz="3000" kern="1200" dirty="0">
                          <a:solidFill>
                            <a:schemeClr val="dk1"/>
                          </a:solidFill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• Where can I see beauty around and inside me?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Common Good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Creation (Gratitude)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057848"/>
                  </a:ext>
                </a:extLst>
              </a:tr>
              <a:tr h="16259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>
                          <a:effectLst/>
                          <a:latin typeface="Tw Cen MT" panose="020B0602020104020603" pitchFamily="34" charset="0"/>
                        </a:rPr>
                        <a:t>Autumn</a:t>
                      </a:r>
                      <a:endParaRPr lang="en-GB" sz="3000" kern="10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>
                          <a:effectLst/>
                          <a:latin typeface="Tw Cen MT" panose="020B0602020104020603" pitchFamily="34" charset="0"/>
                        </a:rPr>
                        <a:t>Changing colours, falling leaves, seeds</a:t>
                      </a:r>
                      <a:endParaRPr lang="en-GB" sz="3000" kern="10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Observe or collect leaves; think about letting go.</a:t>
                      </a:r>
                      <a:b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</a:br>
                      <a:r>
                        <a:rPr lang="en-GB" sz="3200" i="1" dirty="0">
                          <a:latin typeface="Tw Cen MT" panose="020B0602020104020603" pitchFamily="34" charset="0"/>
                        </a:rPr>
                        <a:t>“Help us choose peace.”</a:t>
                      </a:r>
                      <a:endParaRPr lang="en-GB" sz="3000" i="1" kern="100" dirty="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000" kern="1200" dirty="0">
                          <a:solidFill>
                            <a:schemeClr val="dk1"/>
                          </a:solidFill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• What helps us choose peace?</a:t>
                      </a:r>
                      <a:br>
                        <a:rPr lang="en-GB" sz="3000" kern="1200" dirty="0">
                          <a:solidFill>
                            <a:schemeClr val="dk1"/>
                          </a:solidFill>
                          <a:latin typeface="Tw Cen MT" panose="020B0602020104020603" pitchFamily="34" charset="0"/>
                          <a:ea typeface="+mn-ea"/>
                          <a:cs typeface="+mn-cs"/>
                        </a:rPr>
                      </a:br>
                      <a:r>
                        <a:rPr lang="en-GB" sz="3000" kern="1200" dirty="0">
                          <a:solidFill>
                            <a:schemeClr val="dk1"/>
                          </a:solidFill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• What do we really need?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Peace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Solidarity</a:t>
                      </a:r>
                      <a:endParaRPr lang="en-GB" sz="3000" kern="100" dirty="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7986018"/>
                  </a:ext>
                </a:extLst>
              </a:tr>
              <a:tr h="15916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Winter</a:t>
                      </a:r>
                      <a:endParaRPr lang="en-GB" sz="3000" kern="100" dirty="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>
                          <a:effectLst/>
                          <a:latin typeface="Tw Cen MT" panose="020B0602020104020603" pitchFamily="34" charset="0"/>
                        </a:rPr>
                        <a:t>Cold, stillness, bare trees — find colour</a:t>
                      </a:r>
                      <a:endParaRPr lang="en-GB" sz="3000" kern="10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200" dirty="0">
                          <a:solidFill>
                            <a:schemeClr val="dk1"/>
                          </a:solidFill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Colour hunt in grey spaces. </a:t>
                      </a:r>
                      <a:r>
                        <a:rPr lang="en-GB" sz="3000" i="1" kern="1200" dirty="0">
                          <a:solidFill>
                            <a:schemeClr val="dk1"/>
                          </a:solidFill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“Thank you, God, for hope.”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200" dirty="0">
                          <a:solidFill>
                            <a:schemeClr val="dk1"/>
                          </a:solidFill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• Where can we find hope?</a:t>
                      </a:r>
                      <a:br>
                        <a:rPr lang="en-GB" sz="3000" kern="1200" dirty="0">
                          <a:solidFill>
                            <a:schemeClr val="dk1"/>
                          </a:solidFill>
                          <a:latin typeface="Tw Cen MT" panose="020B0602020104020603" pitchFamily="34" charset="0"/>
                          <a:ea typeface="+mn-ea"/>
                          <a:cs typeface="+mn-cs"/>
                        </a:rPr>
                      </a:br>
                      <a:r>
                        <a:rPr lang="en-GB" sz="3000" kern="1200" dirty="0">
                          <a:solidFill>
                            <a:schemeClr val="dk1"/>
                          </a:solidFill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• How do we care for others in hard times?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Human Dignity  </a:t>
                      </a:r>
                      <a:b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</a:br>
                      <a:r>
                        <a:rPr lang="en-GB" sz="3000" kern="100" dirty="0">
                          <a:effectLst/>
                          <a:latin typeface="Tw Cen MT" panose="020B0602020104020603" pitchFamily="34" charset="0"/>
                        </a:rPr>
                        <a:t>Option for the Poor</a:t>
                      </a:r>
                      <a:endParaRPr lang="en-GB" sz="3000" kern="100" dirty="0">
                        <a:effectLst/>
                        <a:latin typeface="Tw Cen MT" panose="020B06020201040206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55527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2489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5059D4-4D3C-78F9-8F23-F8591CE59E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C39ACF43-C231-B217-2952-C8BF8EB07C6B}"/>
              </a:ext>
            </a:extLst>
          </p:cNvPr>
          <p:cNvGrpSpPr/>
          <p:nvPr/>
        </p:nvGrpSpPr>
        <p:grpSpPr>
          <a:xfrm>
            <a:off x="10886" y="12088"/>
            <a:ext cx="18387391" cy="1361768"/>
            <a:chOff x="0" y="0"/>
            <a:chExt cx="4816593" cy="61365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FA71EA0A-1A32-7BE2-2916-5ADCD9021BBC}"/>
                </a:ext>
              </a:extLst>
            </p:cNvPr>
            <p:cNvSpPr/>
            <p:nvPr/>
          </p:nvSpPr>
          <p:spPr>
            <a:xfrm>
              <a:off x="0" y="0"/>
              <a:ext cx="4816592" cy="613650"/>
            </a:xfrm>
            <a:custGeom>
              <a:avLst/>
              <a:gdLst/>
              <a:ahLst/>
              <a:cxnLst/>
              <a:rect l="l" t="t" r="r" b="b"/>
              <a:pathLst>
                <a:path w="4816592" h="613650">
                  <a:moveTo>
                    <a:pt x="0" y="0"/>
                  </a:moveTo>
                  <a:lnTo>
                    <a:pt x="4816592" y="0"/>
                  </a:lnTo>
                  <a:lnTo>
                    <a:pt x="4816592" y="613650"/>
                  </a:lnTo>
                  <a:lnTo>
                    <a:pt x="0" y="613650"/>
                  </a:lnTo>
                  <a:close/>
                </a:path>
              </a:pathLst>
            </a:custGeom>
            <a:solidFill>
              <a:srgbClr val="1A4895"/>
            </a:solidFill>
          </p:spPr>
          <p:txBody>
            <a:bodyPr/>
            <a:lstStyle/>
            <a:p>
              <a:endParaRPr lang="en-GB">
                <a:latin typeface="Tw Cen MT" panose="020B0602020104020603" pitchFamily="34" charset="0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D8A31FF7-37C2-74DB-AA8A-4D21A3C2580C}"/>
                </a:ext>
              </a:extLst>
            </p:cNvPr>
            <p:cNvSpPr txBox="1"/>
            <p:nvPr/>
          </p:nvSpPr>
          <p:spPr>
            <a:xfrm>
              <a:off x="0" y="-38100"/>
              <a:ext cx="4816593" cy="6517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Tw Cen MT" panose="020B0602020104020603" pitchFamily="34" charset="0"/>
              </a:endParaRPr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54FDCC3E-1F1B-0AF8-5AA9-8CA6FD517570}"/>
              </a:ext>
            </a:extLst>
          </p:cNvPr>
          <p:cNvSpPr/>
          <p:nvPr/>
        </p:nvSpPr>
        <p:spPr>
          <a:xfrm>
            <a:off x="11900373" y="9270387"/>
            <a:ext cx="5398998" cy="1043827"/>
          </a:xfrm>
          <a:custGeom>
            <a:avLst/>
            <a:gdLst/>
            <a:ahLst/>
            <a:cxnLst/>
            <a:rect l="l" t="t" r="r" b="b"/>
            <a:pathLst>
              <a:path w="5369814" h="1028700">
                <a:moveTo>
                  <a:pt x="0" y="0"/>
                </a:moveTo>
                <a:lnTo>
                  <a:pt x="5369814" y="0"/>
                </a:lnTo>
                <a:lnTo>
                  <a:pt x="5369814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>
              <a:latin typeface="Tw Cen MT" panose="020B0602020104020603" pitchFamily="34" charset="0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B2896E01-0DD8-C374-DB70-981F060EBEFA}"/>
              </a:ext>
            </a:extLst>
          </p:cNvPr>
          <p:cNvSpPr txBox="1"/>
          <p:nvPr/>
        </p:nvSpPr>
        <p:spPr>
          <a:xfrm>
            <a:off x="1179431" y="-268372"/>
            <a:ext cx="16194624" cy="13617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876"/>
              </a:lnSpc>
            </a:pPr>
            <a:r>
              <a:rPr lang="en-US" sz="6000" b="1" dirty="0">
                <a:solidFill>
                  <a:srgbClr val="F6F9FF"/>
                </a:solidFill>
                <a:latin typeface="Tw Cen MT" panose="020B0602020104020603" pitchFamily="34" charset="0"/>
                <a:ea typeface="Century Gothic Paneuropean Bold"/>
                <a:cs typeface="Century Gothic Paneuropean Bold"/>
                <a:sym typeface="Century Gothic Paneuropean Bold"/>
              </a:rPr>
              <a:t>Outdoor Prayer: General 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43969D5-8439-70A6-FE53-9F49BBA464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5344582"/>
              </p:ext>
            </p:extLst>
          </p:nvPr>
        </p:nvGraphicFramePr>
        <p:xfrm>
          <a:off x="228600" y="1866900"/>
          <a:ext cx="17830800" cy="6705604"/>
        </p:xfrm>
        <a:graphic>
          <a:graphicData uri="http://schemas.openxmlformats.org/drawingml/2006/table">
            <a:tbl>
              <a:tblPr/>
              <a:tblGrid>
                <a:gridCol w="5943600">
                  <a:extLst>
                    <a:ext uri="{9D8B030D-6E8A-4147-A177-3AD203B41FA5}">
                      <a16:colId xmlns:a16="http://schemas.microsoft.com/office/drawing/2014/main" val="954473644"/>
                    </a:ext>
                  </a:extLst>
                </a:gridCol>
                <a:gridCol w="5943600">
                  <a:extLst>
                    <a:ext uri="{9D8B030D-6E8A-4147-A177-3AD203B41FA5}">
                      <a16:colId xmlns:a16="http://schemas.microsoft.com/office/drawing/2014/main" val="784922506"/>
                    </a:ext>
                  </a:extLst>
                </a:gridCol>
                <a:gridCol w="5943600">
                  <a:extLst>
                    <a:ext uri="{9D8B030D-6E8A-4147-A177-3AD203B41FA5}">
                      <a16:colId xmlns:a16="http://schemas.microsoft.com/office/drawing/2014/main" val="747923828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 b="1" dirty="0">
                          <a:solidFill>
                            <a:srgbClr val="002060"/>
                          </a:solidFill>
                          <a:latin typeface="Tw Cen MT" panose="020B0602020104020603" pitchFamily="34" charset="0"/>
                        </a:rPr>
                        <a:t>Activity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 b="1">
                          <a:solidFill>
                            <a:srgbClr val="002060"/>
                          </a:solidFill>
                          <a:latin typeface="Tw Cen MT" panose="020B0602020104020603" pitchFamily="34" charset="0"/>
                        </a:rPr>
                        <a:t>Description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 b="1" dirty="0">
                          <a:solidFill>
                            <a:srgbClr val="002060"/>
                          </a:solidFill>
                          <a:latin typeface="Tw Cen MT" panose="020B0602020104020603" pitchFamily="34" charset="0"/>
                        </a:rPr>
                        <a:t>Prayer focus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6500554"/>
                  </a:ext>
                </a:extLst>
              </a:tr>
              <a:tr h="14668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 b="1">
                          <a:latin typeface="Tw Cen MT" panose="020B0602020104020603" pitchFamily="34" charset="0"/>
                        </a:rPr>
                        <a:t>Artist’s Palette of Creation</a:t>
                      </a:r>
                      <a:endParaRPr lang="en-GB" sz="4000">
                        <a:latin typeface="Tw Cen MT" panose="020B06020201040206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>
                          <a:latin typeface="Tw Cen MT" panose="020B0602020104020603" pitchFamily="34" charset="0"/>
                        </a:rPr>
                        <a:t>Collect or draw different colours and textures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 i="1" dirty="0">
                          <a:latin typeface="Tw Cen MT" panose="020B0602020104020603" pitchFamily="34" charset="0"/>
                        </a:rPr>
                        <a:t>“Thank you, God, for variety and beauty.”</a:t>
                      </a:r>
                      <a:endParaRPr lang="en-GB" sz="4000" dirty="0">
                        <a:latin typeface="Tw Cen MT" panose="020B06020201040206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5165959"/>
                  </a:ext>
                </a:extLst>
              </a:tr>
              <a:tr h="14668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 b="1" dirty="0">
                          <a:latin typeface="Tw Cen MT" panose="020B0602020104020603" pitchFamily="34" charset="0"/>
                        </a:rPr>
                        <a:t>Nature Frame Prayer</a:t>
                      </a:r>
                      <a:endParaRPr lang="en-GB" sz="4000" dirty="0">
                        <a:latin typeface="Tw Cen MT" panose="020B06020201040206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 dirty="0">
                          <a:latin typeface="Tw Cen MT" panose="020B0602020104020603" pitchFamily="34" charset="0"/>
                        </a:rPr>
                        <a:t>Frame something beautiful with sticks or paper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 i="1">
                          <a:latin typeface="Tw Cen MT" panose="020B0602020104020603" pitchFamily="34" charset="0"/>
                        </a:rPr>
                        <a:t>“Thank you, God, for…”</a:t>
                      </a:r>
                      <a:endParaRPr lang="en-GB" sz="4000">
                        <a:latin typeface="Tw Cen MT" panose="020B06020201040206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0609630"/>
                  </a:ext>
                </a:extLst>
              </a:tr>
              <a:tr h="14668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 b="1">
                          <a:latin typeface="Tw Cen MT" panose="020B0602020104020603" pitchFamily="34" charset="0"/>
                        </a:rPr>
                        <a:t>Creation Thank-You Circle</a:t>
                      </a:r>
                      <a:endParaRPr lang="en-GB" sz="4000">
                        <a:latin typeface="Tw Cen MT" panose="020B06020201040206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>
                          <a:latin typeface="Tw Cen MT" panose="020B0602020104020603" pitchFamily="34" charset="0"/>
                        </a:rPr>
                        <a:t>One word or phrase of thanks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>
                          <a:latin typeface="Tw Cen MT" panose="020B0602020104020603" pitchFamily="34" charset="0"/>
                        </a:rPr>
                        <a:t>Gratitude and praise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324369"/>
                  </a:ext>
                </a:extLst>
              </a:tr>
              <a:tr h="14668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 b="1">
                          <a:latin typeface="Tw Cen MT" panose="020B0602020104020603" pitchFamily="34" charset="0"/>
                        </a:rPr>
                        <a:t>Quiet Sit &amp; Listen</a:t>
                      </a:r>
                      <a:endParaRPr lang="en-GB" sz="4000">
                        <a:latin typeface="Tw Cen MT" panose="020B06020201040206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>
                          <a:latin typeface="Tw Cen MT" panose="020B0602020104020603" pitchFamily="34" charset="0"/>
                        </a:rPr>
                        <a:t>Sit silently and notice sounds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4000" dirty="0">
                          <a:latin typeface="Tw Cen MT" panose="020B0602020104020603" pitchFamily="34" charset="0"/>
                        </a:rPr>
                        <a:t>Stillness and presence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44682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6664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FDC907-269A-E544-4A3D-C20BBDC2D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D703A23-E740-8B07-9206-AD74324917D4}"/>
              </a:ext>
            </a:extLst>
          </p:cNvPr>
          <p:cNvGrpSpPr/>
          <p:nvPr/>
        </p:nvGrpSpPr>
        <p:grpSpPr>
          <a:xfrm>
            <a:off x="10886" y="12088"/>
            <a:ext cx="18387391" cy="1361768"/>
            <a:chOff x="0" y="0"/>
            <a:chExt cx="4816593" cy="61365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A02B8DC9-232C-4318-DB6A-49A3402CD596}"/>
                </a:ext>
              </a:extLst>
            </p:cNvPr>
            <p:cNvSpPr/>
            <p:nvPr/>
          </p:nvSpPr>
          <p:spPr>
            <a:xfrm>
              <a:off x="0" y="0"/>
              <a:ext cx="4816592" cy="613650"/>
            </a:xfrm>
            <a:custGeom>
              <a:avLst/>
              <a:gdLst/>
              <a:ahLst/>
              <a:cxnLst/>
              <a:rect l="l" t="t" r="r" b="b"/>
              <a:pathLst>
                <a:path w="4816592" h="613650">
                  <a:moveTo>
                    <a:pt x="0" y="0"/>
                  </a:moveTo>
                  <a:lnTo>
                    <a:pt x="4816592" y="0"/>
                  </a:lnTo>
                  <a:lnTo>
                    <a:pt x="4816592" y="613650"/>
                  </a:lnTo>
                  <a:lnTo>
                    <a:pt x="0" y="613650"/>
                  </a:lnTo>
                  <a:close/>
                </a:path>
              </a:pathLst>
            </a:custGeom>
            <a:solidFill>
              <a:srgbClr val="1A4895"/>
            </a:solidFill>
          </p:spPr>
          <p:txBody>
            <a:bodyPr/>
            <a:lstStyle/>
            <a:p>
              <a:endParaRPr lang="en-GB">
                <a:latin typeface="Tw Cen MT" panose="020B0602020104020603" pitchFamily="34" charset="0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AE3AD215-F982-BD44-BD77-66C09CD12B83}"/>
                </a:ext>
              </a:extLst>
            </p:cNvPr>
            <p:cNvSpPr txBox="1"/>
            <p:nvPr/>
          </p:nvSpPr>
          <p:spPr>
            <a:xfrm>
              <a:off x="0" y="-38100"/>
              <a:ext cx="4816593" cy="6517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Tw Cen MT" panose="020B0602020104020603" pitchFamily="34" charset="0"/>
              </a:endParaRPr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77435E6E-55AD-087C-AF9F-F72B57B852A9}"/>
              </a:ext>
            </a:extLst>
          </p:cNvPr>
          <p:cNvSpPr/>
          <p:nvPr/>
        </p:nvSpPr>
        <p:spPr>
          <a:xfrm>
            <a:off x="11900373" y="9270387"/>
            <a:ext cx="5398998" cy="1043827"/>
          </a:xfrm>
          <a:custGeom>
            <a:avLst/>
            <a:gdLst/>
            <a:ahLst/>
            <a:cxnLst/>
            <a:rect l="l" t="t" r="r" b="b"/>
            <a:pathLst>
              <a:path w="5369814" h="1028700">
                <a:moveTo>
                  <a:pt x="0" y="0"/>
                </a:moveTo>
                <a:lnTo>
                  <a:pt x="5369814" y="0"/>
                </a:lnTo>
                <a:lnTo>
                  <a:pt x="5369814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>
              <a:latin typeface="Tw Cen MT" panose="020B0602020104020603" pitchFamily="34" charset="0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EFC316F1-9075-619A-87A9-3805D6568A6F}"/>
              </a:ext>
            </a:extLst>
          </p:cNvPr>
          <p:cNvSpPr txBox="1"/>
          <p:nvPr/>
        </p:nvSpPr>
        <p:spPr>
          <a:xfrm>
            <a:off x="1179431" y="-268372"/>
            <a:ext cx="16194624" cy="28680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876"/>
              </a:lnSpc>
            </a:pPr>
            <a:r>
              <a:rPr lang="en-GB" sz="6000" b="1" dirty="0">
                <a:solidFill>
                  <a:schemeClr val="bg1"/>
                </a:solidFill>
                <a:latin typeface="Tw Cen MT" panose="020B0602020104020603" pitchFamily="34" charset="0"/>
              </a:rPr>
              <a:t>St Francis of Assisi – Did You Know?</a:t>
            </a:r>
          </a:p>
          <a:p>
            <a:pPr algn="ctr">
              <a:lnSpc>
                <a:spcPts val="11876"/>
              </a:lnSpc>
            </a:pPr>
            <a:endParaRPr lang="en-US" sz="6000" b="1" dirty="0">
              <a:solidFill>
                <a:srgbClr val="F6F9FF"/>
              </a:solidFill>
              <a:latin typeface="Tw Cen MT" panose="020B0602020104020603" pitchFamily="34" charset="0"/>
              <a:ea typeface="Century Gothic Paneuropean Bold"/>
              <a:cs typeface="Century Gothic Paneuropean Bold"/>
              <a:sym typeface="Century Gothic Paneuropean Bold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516C56-8C3E-9FC4-4EBF-A121366F0AA7}"/>
              </a:ext>
            </a:extLst>
          </p:cNvPr>
          <p:cNvSpPr txBox="1"/>
          <p:nvPr/>
        </p:nvSpPr>
        <p:spPr>
          <a:xfrm>
            <a:off x="913945" y="1714105"/>
            <a:ext cx="16385426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Tw Cen MT" panose="020B0602020104020603" pitchFamily="34" charset="0"/>
              </a:rPr>
              <a:t>His </a:t>
            </a:r>
            <a:r>
              <a:rPr lang="en-GB" sz="4000" b="1" dirty="0">
                <a:latin typeface="Tw Cen MT" panose="020B0602020104020603" pitchFamily="34" charset="0"/>
              </a:rPr>
              <a:t>feast day is 4 October</a:t>
            </a:r>
            <a:r>
              <a:rPr lang="en-GB" sz="4000" dirty="0">
                <a:latin typeface="Tw Cen MT" panose="020B0602020104020603" pitchFamily="34" charset="0"/>
              </a:rPr>
              <a:t> – often marked by blessings of animals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Tw Cen MT" panose="020B0602020104020603" pitchFamily="34" charset="0"/>
              </a:rPr>
              <a:t>As a young man, Francis </a:t>
            </a:r>
            <a:r>
              <a:rPr lang="en-GB" sz="4000" b="1" dirty="0">
                <a:latin typeface="Tw Cen MT" panose="020B0602020104020603" pitchFamily="34" charset="0"/>
              </a:rPr>
              <a:t>dreamed of being a soldier</a:t>
            </a:r>
            <a:r>
              <a:rPr lang="en-GB" sz="4000" dirty="0">
                <a:latin typeface="Tw Cen MT" panose="020B0602020104020603" pitchFamily="34" charset="0"/>
              </a:rPr>
              <a:t> and came from a wealthy family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Tw Cen MT" panose="020B0602020104020603" pitchFamily="34" charset="0"/>
              </a:rPr>
              <a:t>He </a:t>
            </a:r>
            <a:r>
              <a:rPr lang="en-GB" sz="4000" b="1" dirty="0">
                <a:latin typeface="Tw Cen MT" panose="020B0602020104020603" pitchFamily="34" charset="0"/>
              </a:rPr>
              <a:t>gave up riches</a:t>
            </a:r>
            <a:r>
              <a:rPr lang="en-GB" sz="4000" dirty="0">
                <a:latin typeface="Tw Cen MT" panose="020B0602020104020603" pitchFamily="34" charset="0"/>
              </a:rPr>
              <a:t> to live simply and serve God and the poor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Tw Cen MT" panose="020B0602020104020603" pitchFamily="34" charset="0"/>
              </a:rPr>
              <a:t>He is the </a:t>
            </a:r>
            <a:r>
              <a:rPr lang="en-GB" sz="4000" b="1" dirty="0">
                <a:latin typeface="Tw Cen MT" panose="020B0602020104020603" pitchFamily="34" charset="0"/>
              </a:rPr>
              <a:t>patron saint of ecology and the environment</a:t>
            </a:r>
            <a:endParaRPr lang="en-GB" sz="4000" dirty="0">
              <a:latin typeface="Tw Cen MT" panose="020B0602020104020603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Tw Cen MT" panose="020B0602020104020603" pitchFamily="34" charset="0"/>
              </a:rPr>
              <a:t>He is also the </a:t>
            </a:r>
            <a:r>
              <a:rPr lang="en-GB" sz="4000" b="1" dirty="0">
                <a:latin typeface="Tw Cen MT" panose="020B0602020104020603" pitchFamily="34" charset="0"/>
              </a:rPr>
              <a:t>patron saint of animals</a:t>
            </a:r>
            <a:r>
              <a:rPr lang="en-GB" sz="4000" dirty="0">
                <a:latin typeface="Tw Cen MT" panose="020B0602020104020603" pitchFamily="34" charset="0"/>
              </a:rPr>
              <a:t> and is often shown with birds or wolves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Tw Cen MT" panose="020B0602020104020603" pitchFamily="34" charset="0"/>
              </a:rPr>
              <a:t>He wrote prayers and songs, including the </a:t>
            </a:r>
            <a:r>
              <a:rPr lang="en-GB" sz="4000" b="1" dirty="0">
                <a:latin typeface="Tw Cen MT" panose="020B0602020104020603" pitchFamily="34" charset="0"/>
              </a:rPr>
              <a:t>Canticle of the Creatures</a:t>
            </a:r>
            <a:endParaRPr lang="en-GB" sz="4000" dirty="0">
              <a:latin typeface="Tw Cen MT" panose="020B0602020104020603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>
                <a:latin typeface="Tw Cen MT" panose="020B0602020104020603" pitchFamily="34" charset="0"/>
              </a:rPr>
              <a:t>He met the </a:t>
            </a:r>
            <a:r>
              <a:rPr lang="en-GB" sz="4000" b="1" dirty="0">
                <a:latin typeface="Tw Cen MT" panose="020B0602020104020603" pitchFamily="34" charset="0"/>
              </a:rPr>
              <a:t>Sultan during the Crusades</a:t>
            </a:r>
            <a:r>
              <a:rPr lang="en-GB" sz="4000" dirty="0">
                <a:latin typeface="Tw Cen MT" panose="020B0602020104020603" pitchFamily="34" charset="0"/>
              </a:rPr>
              <a:t>, choosing dialogue and peace over violence</a:t>
            </a:r>
          </a:p>
          <a:p>
            <a:endParaRPr lang="en-GB" sz="4000" dirty="0">
              <a:latin typeface="Tw Cen MT" panose="020B0602020104020603" pitchFamily="34" charset="0"/>
            </a:endParaRPr>
          </a:p>
          <a:p>
            <a:r>
              <a:rPr lang="en-GB" sz="4000" b="1" dirty="0">
                <a:latin typeface="Tw Cen MT" panose="020B0602020104020603" pitchFamily="34" charset="0"/>
              </a:rPr>
              <a:t>Challenge:</a:t>
            </a:r>
            <a:br>
              <a:rPr lang="en-GB" sz="4000" dirty="0">
                <a:latin typeface="Tw Cen MT" panose="020B0602020104020603" pitchFamily="34" charset="0"/>
              </a:rPr>
            </a:br>
            <a:r>
              <a:rPr lang="en-GB" sz="4000" i="1" dirty="0">
                <a:latin typeface="Tw Cen MT" panose="020B0602020104020603" pitchFamily="34" charset="0"/>
              </a:rPr>
              <a:t>What else can you discover about St Francis?</a:t>
            </a:r>
            <a:endParaRPr lang="en-GB" sz="4000" dirty="0">
              <a:latin typeface="Tw Cen MT" panose="020B0602020104020603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4000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073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A399A-604C-DD24-C1BB-CCC990AC2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A46546C-78FA-68F1-DFE5-C8835F2487C3}"/>
              </a:ext>
            </a:extLst>
          </p:cNvPr>
          <p:cNvGrpSpPr/>
          <p:nvPr/>
        </p:nvGrpSpPr>
        <p:grpSpPr>
          <a:xfrm>
            <a:off x="10886" y="12088"/>
            <a:ext cx="18387391" cy="1361768"/>
            <a:chOff x="0" y="0"/>
            <a:chExt cx="4816593" cy="61365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7B54626E-3AAA-8237-05A2-B37C783ECC79}"/>
                </a:ext>
              </a:extLst>
            </p:cNvPr>
            <p:cNvSpPr/>
            <p:nvPr/>
          </p:nvSpPr>
          <p:spPr>
            <a:xfrm>
              <a:off x="0" y="0"/>
              <a:ext cx="4816592" cy="613650"/>
            </a:xfrm>
            <a:custGeom>
              <a:avLst/>
              <a:gdLst/>
              <a:ahLst/>
              <a:cxnLst/>
              <a:rect l="l" t="t" r="r" b="b"/>
              <a:pathLst>
                <a:path w="4816592" h="613650">
                  <a:moveTo>
                    <a:pt x="0" y="0"/>
                  </a:moveTo>
                  <a:lnTo>
                    <a:pt x="4816592" y="0"/>
                  </a:lnTo>
                  <a:lnTo>
                    <a:pt x="4816592" y="613650"/>
                  </a:lnTo>
                  <a:lnTo>
                    <a:pt x="0" y="613650"/>
                  </a:lnTo>
                  <a:close/>
                </a:path>
              </a:pathLst>
            </a:custGeom>
            <a:solidFill>
              <a:srgbClr val="1A4895"/>
            </a:solidFill>
          </p:spPr>
          <p:txBody>
            <a:bodyPr/>
            <a:lstStyle/>
            <a:p>
              <a:endParaRPr lang="en-GB">
                <a:latin typeface="Tw Cen MT" panose="020B0602020104020603" pitchFamily="34" charset="0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53518CE9-A395-DD8E-A54B-8E26E4FFA9EB}"/>
                </a:ext>
              </a:extLst>
            </p:cNvPr>
            <p:cNvSpPr txBox="1"/>
            <p:nvPr/>
          </p:nvSpPr>
          <p:spPr>
            <a:xfrm>
              <a:off x="0" y="-38100"/>
              <a:ext cx="4816593" cy="6517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Tw Cen MT" panose="020B0602020104020603" pitchFamily="34" charset="0"/>
              </a:endParaRPr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839E03C7-37C2-10B6-E0D0-B5813611712A}"/>
              </a:ext>
            </a:extLst>
          </p:cNvPr>
          <p:cNvSpPr/>
          <p:nvPr/>
        </p:nvSpPr>
        <p:spPr>
          <a:xfrm>
            <a:off x="11900373" y="9270387"/>
            <a:ext cx="5398998" cy="1043827"/>
          </a:xfrm>
          <a:custGeom>
            <a:avLst/>
            <a:gdLst/>
            <a:ahLst/>
            <a:cxnLst/>
            <a:rect l="l" t="t" r="r" b="b"/>
            <a:pathLst>
              <a:path w="5369814" h="1028700">
                <a:moveTo>
                  <a:pt x="0" y="0"/>
                </a:moveTo>
                <a:lnTo>
                  <a:pt x="5369814" y="0"/>
                </a:lnTo>
                <a:lnTo>
                  <a:pt x="5369814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>
              <a:latin typeface="Tw Cen MT" panose="020B0602020104020603" pitchFamily="34" charset="0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3EAA8226-4B15-ACEC-528F-1C12EB7ED44C}"/>
              </a:ext>
            </a:extLst>
          </p:cNvPr>
          <p:cNvSpPr txBox="1"/>
          <p:nvPr/>
        </p:nvSpPr>
        <p:spPr>
          <a:xfrm>
            <a:off x="1179431" y="-268372"/>
            <a:ext cx="16194624" cy="28680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876"/>
              </a:lnSpc>
            </a:pPr>
            <a:r>
              <a:rPr lang="en-GB" sz="6000" b="1" dirty="0">
                <a:solidFill>
                  <a:schemeClr val="bg1"/>
                </a:solidFill>
                <a:latin typeface="Tw Cen MT" panose="020B0602020104020603" pitchFamily="34" charset="0"/>
              </a:rPr>
              <a:t>St Francis of Assisi – More Did You Know?</a:t>
            </a:r>
          </a:p>
          <a:p>
            <a:pPr algn="ctr">
              <a:lnSpc>
                <a:spcPts val="11876"/>
              </a:lnSpc>
            </a:pPr>
            <a:endParaRPr lang="en-US" sz="6000" b="1" dirty="0">
              <a:solidFill>
                <a:srgbClr val="F6F9FF"/>
              </a:solidFill>
              <a:latin typeface="Tw Cen MT" panose="020B0602020104020603" pitchFamily="34" charset="0"/>
              <a:ea typeface="Century Gothic Paneuropean Bold"/>
              <a:cs typeface="Century Gothic Paneuropean Bold"/>
              <a:sym typeface="Century Gothic Paneuropean Bold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2AE33F-1FEB-E633-9EDB-E1403331A17B}"/>
              </a:ext>
            </a:extLst>
          </p:cNvPr>
          <p:cNvSpPr txBox="1"/>
          <p:nvPr/>
        </p:nvSpPr>
        <p:spPr>
          <a:xfrm>
            <a:off x="475643" y="1469291"/>
            <a:ext cx="17602200" cy="8463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Tw Cen MT" panose="020B0602020104020603" pitchFamily="34" charset="0"/>
              </a:rPr>
              <a:t>Human / relatable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Francis struggled with illness and doubt, not instant holiness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His father was a successful cloth merchant — Francis was expected to inherit the business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He was known for his joy and sense of humour, even when living simply</a:t>
            </a:r>
          </a:p>
          <a:p>
            <a:r>
              <a:rPr lang="en-GB" sz="3200" b="1" dirty="0">
                <a:latin typeface="Tw Cen MT" panose="020B0602020104020603" pitchFamily="34" charset="0"/>
              </a:rPr>
              <a:t>Faith &amp; prayer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Francis rebuilt a ruined church with his own hands after hearing God call him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He believed joy and gratitude were signs of true faith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He often prayed outdoors, close to nature</a:t>
            </a:r>
          </a:p>
          <a:p>
            <a:r>
              <a:rPr lang="en-GB" sz="3200" b="1" dirty="0">
                <a:latin typeface="Tw Cen MT" panose="020B0602020104020603" pitchFamily="34" charset="0"/>
              </a:rPr>
              <a:t>Peace &amp; courage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He travelled into a war zone to meet the Sultan of Egypt during the Crusades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He believed peace begins with listening, not winning arguments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He refused to use violence, even when it would have made him safer</a:t>
            </a:r>
          </a:p>
          <a:p>
            <a:r>
              <a:rPr lang="en-GB" sz="3200" b="1" dirty="0">
                <a:latin typeface="Tw Cen MT" panose="020B0602020104020603" pitchFamily="34" charset="0"/>
              </a:rPr>
              <a:t>Creativity &amp; influence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He wrote prayers that later inspired hymns and songs still sung today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He founded the Franciscan Order, which continues worldwide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Tw Cen MT" panose="020B0602020104020603" pitchFamily="34" charset="0"/>
              </a:rPr>
              <a:t>Pope Francis chose his name to reflect Francis’ values of peace, simplicity and care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200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07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1FE0B-9219-DBD1-FA71-36DA3675F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6EF360A-CFBB-1EA4-001A-B835E1F8B59C}"/>
              </a:ext>
            </a:extLst>
          </p:cNvPr>
          <p:cNvGrpSpPr/>
          <p:nvPr/>
        </p:nvGrpSpPr>
        <p:grpSpPr>
          <a:xfrm>
            <a:off x="10886" y="12088"/>
            <a:ext cx="18387391" cy="1361768"/>
            <a:chOff x="0" y="0"/>
            <a:chExt cx="4816593" cy="61365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829B369-9687-EC2E-319E-574462630D69}"/>
                </a:ext>
              </a:extLst>
            </p:cNvPr>
            <p:cNvSpPr/>
            <p:nvPr/>
          </p:nvSpPr>
          <p:spPr>
            <a:xfrm>
              <a:off x="0" y="0"/>
              <a:ext cx="4816592" cy="613650"/>
            </a:xfrm>
            <a:custGeom>
              <a:avLst/>
              <a:gdLst/>
              <a:ahLst/>
              <a:cxnLst/>
              <a:rect l="l" t="t" r="r" b="b"/>
              <a:pathLst>
                <a:path w="4816592" h="613650">
                  <a:moveTo>
                    <a:pt x="0" y="0"/>
                  </a:moveTo>
                  <a:lnTo>
                    <a:pt x="4816592" y="0"/>
                  </a:lnTo>
                  <a:lnTo>
                    <a:pt x="4816592" y="613650"/>
                  </a:lnTo>
                  <a:lnTo>
                    <a:pt x="0" y="613650"/>
                  </a:lnTo>
                  <a:close/>
                </a:path>
              </a:pathLst>
            </a:custGeom>
            <a:solidFill>
              <a:srgbClr val="1A4895"/>
            </a:solidFill>
          </p:spPr>
          <p:txBody>
            <a:bodyPr/>
            <a:lstStyle/>
            <a:p>
              <a:endParaRPr lang="en-GB">
                <a:latin typeface="Tw Cen MT" panose="020B0602020104020603" pitchFamily="34" charset="0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BFD9349D-CE62-8D2F-DA0D-6212DE2945B8}"/>
                </a:ext>
              </a:extLst>
            </p:cNvPr>
            <p:cNvSpPr txBox="1"/>
            <p:nvPr/>
          </p:nvSpPr>
          <p:spPr>
            <a:xfrm>
              <a:off x="0" y="-38100"/>
              <a:ext cx="4816593" cy="6517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>
                <a:latin typeface="Tw Cen MT" panose="020B0602020104020603" pitchFamily="34" charset="0"/>
              </a:endParaRPr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6E2E5170-B972-2BEA-5B94-9DC88A4EE79F}"/>
              </a:ext>
            </a:extLst>
          </p:cNvPr>
          <p:cNvSpPr/>
          <p:nvPr/>
        </p:nvSpPr>
        <p:spPr>
          <a:xfrm>
            <a:off x="11900373" y="9270387"/>
            <a:ext cx="5398998" cy="1043827"/>
          </a:xfrm>
          <a:custGeom>
            <a:avLst/>
            <a:gdLst/>
            <a:ahLst/>
            <a:cxnLst/>
            <a:rect l="l" t="t" r="r" b="b"/>
            <a:pathLst>
              <a:path w="5369814" h="1028700">
                <a:moveTo>
                  <a:pt x="0" y="0"/>
                </a:moveTo>
                <a:lnTo>
                  <a:pt x="5369814" y="0"/>
                </a:lnTo>
                <a:lnTo>
                  <a:pt x="5369814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>
              <a:latin typeface="Tw Cen MT" panose="020B0602020104020603" pitchFamily="34" charset="0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53F21B12-B70E-FD39-C55F-DB4DE123E21E}"/>
              </a:ext>
            </a:extLst>
          </p:cNvPr>
          <p:cNvSpPr txBox="1"/>
          <p:nvPr/>
        </p:nvSpPr>
        <p:spPr>
          <a:xfrm>
            <a:off x="1179431" y="-268372"/>
            <a:ext cx="16194624" cy="28680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876"/>
              </a:lnSpc>
            </a:pPr>
            <a:r>
              <a:rPr lang="en-GB" sz="6000" b="1" dirty="0">
                <a:solidFill>
                  <a:schemeClr val="bg1"/>
                </a:solidFill>
                <a:latin typeface="Tw Cen MT" panose="020B0602020104020603" pitchFamily="34" charset="0"/>
              </a:rPr>
              <a:t>Optional Catholic Resource Links</a:t>
            </a:r>
          </a:p>
          <a:p>
            <a:pPr algn="ctr">
              <a:lnSpc>
                <a:spcPts val="11876"/>
              </a:lnSpc>
            </a:pPr>
            <a:endParaRPr lang="en-US" sz="6000" b="1" dirty="0">
              <a:solidFill>
                <a:srgbClr val="F6F9FF"/>
              </a:solidFill>
              <a:latin typeface="Tw Cen MT" panose="020B0602020104020603" pitchFamily="34" charset="0"/>
              <a:ea typeface="Century Gothic Paneuropean Bold"/>
              <a:cs typeface="Century Gothic Paneuropean Bold"/>
              <a:sym typeface="Century Gothic Paneuropean Bold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5C836E-162A-FE7C-4F33-C76D65C230BA}"/>
              </a:ext>
            </a:extLst>
          </p:cNvPr>
          <p:cNvSpPr txBox="1"/>
          <p:nvPr/>
        </p:nvSpPr>
        <p:spPr>
          <a:xfrm>
            <a:off x="1179431" y="2095500"/>
            <a:ext cx="1569720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latin typeface="Tw Cen MT" panose="020B0602020104020603" pitchFamily="34" charset="0"/>
              </a:rPr>
              <a:t>For teacher planning, displays, prayer, reflection</a:t>
            </a:r>
            <a:endParaRPr lang="en-GB" sz="3000" b="1" dirty="0">
              <a:latin typeface="Tw Cen MT" panose="020B0602020104020603" pitchFamily="34" charset="0"/>
              <a:hlinkClick r:id="rId3"/>
            </a:endParaRPr>
          </a:p>
          <a:p>
            <a:r>
              <a:rPr lang="en-GB" sz="3000" dirty="0">
                <a:latin typeface="Tw Cen MT" panose="020B0602020104020603" pitchFamily="34" charset="0"/>
                <a:hlinkClick r:id="rId3"/>
              </a:rPr>
              <a:t>Canticle of the Sun / Care of Creation prayer resources</a:t>
            </a:r>
            <a:endParaRPr lang="en-GB" sz="3000" dirty="0">
              <a:latin typeface="Tw Cen MT" panose="020B0602020104020603" pitchFamily="34" charset="0"/>
              <a:hlinkClick r:id="rId4"/>
            </a:endParaRPr>
          </a:p>
          <a:p>
            <a:r>
              <a:rPr lang="en-GB" sz="3000" dirty="0">
                <a:latin typeface="Tw Cen MT" panose="020B0602020104020603" pitchFamily="34" charset="0"/>
                <a:hlinkClick r:id="rId4"/>
              </a:rPr>
              <a:t>Creation Family Prayer Ideas (CAFOD)</a:t>
            </a:r>
            <a:br>
              <a:rPr lang="en-GB" sz="3000" dirty="0">
                <a:latin typeface="Tw Cen MT" panose="020B0602020104020603" pitchFamily="34" charset="0"/>
              </a:rPr>
            </a:br>
            <a:r>
              <a:rPr lang="en-GB" sz="3000" dirty="0">
                <a:latin typeface="Tw Cen MT" panose="020B0602020104020603" pitchFamily="34" charset="0"/>
                <a:hlinkClick r:id="rId5"/>
              </a:rPr>
              <a:t>Laudato Si’ video for Children (Primary)</a:t>
            </a:r>
            <a:br>
              <a:rPr lang="en-GB" sz="3000" dirty="0">
                <a:latin typeface="Tw Cen MT" panose="020B0602020104020603" pitchFamily="34" charset="0"/>
              </a:rPr>
            </a:br>
            <a:r>
              <a:rPr lang="en-GB" sz="3000" dirty="0">
                <a:latin typeface="Tw Cen MT" panose="020B0602020104020603" pitchFamily="34" charset="0"/>
                <a:hlinkClick r:id="rId6"/>
              </a:rPr>
              <a:t>Laudato Si’ Celebration of the Word (Primary)</a:t>
            </a:r>
            <a:br>
              <a:rPr lang="en-GB" sz="3000" dirty="0">
                <a:latin typeface="Tw Cen MT" panose="020B0602020104020603" pitchFamily="34" charset="0"/>
              </a:rPr>
            </a:br>
            <a:r>
              <a:rPr lang="en-GB" sz="3000" dirty="0">
                <a:latin typeface="Tw Cen MT" panose="020B0602020104020603" pitchFamily="34" charset="0"/>
                <a:hlinkClick r:id="rId7"/>
              </a:rPr>
              <a:t>Catholic Social Teaching Resources (CAFOD)</a:t>
            </a:r>
            <a:endParaRPr lang="en-GB" sz="3000" dirty="0">
              <a:latin typeface="Tw Cen MT" panose="020B0602020104020603" pitchFamily="34" charset="0"/>
            </a:endParaRPr>
          </a:p>
          <a:p>
            <a:r>
              <a:rPr lang="en-GB" sz="3000" u="sng" dirty="0">
                <a:latin typeface="Tw Cen MT" panose="020B0602020104020603" pitchFamily="34" charset="0"/>
                <a:hlinkClick r:id="rId8" tooltip="Protected by Outlook: https://downloads.ctfassets.net/vy3axnuecuwj/11d2145d2bc712a9b97689a546248a149dcab261ec8f7d9915ac0cc14399652f/9436ad423fd7fa2483ae035bef8ceee7/Laudato_Si_Reflection_cards.pdf. Click or tap to follow the link."/>
              </a:rPr>
              <a:t>Laudato_Si_Reflection_cards.pdf</a:t>
            </a:r>
            <a:endParaRPr lang="en-GB" sz="3000" dirty="0">
              <a:latin typeface="Tw Cen MT" panose="020B0602020104020603" pitchFamily="34" charset="0"/>
            </a:endParaRPr>
          </a:p>
          <a:p>
            <a:r>
              <a:rPr lang="en-GB" sz="3000" u="sng" dirty="0">
                <a:latin typeface="Tw Cen MT" panose="020B0602020104020603" pitchFamily="34" charset="0"/>
                <a:hlinkClick r:id="rId9" tooltip="Protected by Outlook: https://cafod.org.uk/education/laudato-si-for-schools/taking-care-of-creation. Click or tap to follow the link."/>
              </a:rPr>
              <a:t>Stories of children taking care of creation around the world</a:t>
            </a:r>
            <a:endParaRPr lang="en-GB" sz="3000" u="sng" dirty="0">
              <a:latin typeface="Tw Cen MT" panose="020B0602020104020603" pitchFamily="34" charset="0"/>
            </a:endParaRPr>
          </a:p>
          <a:p>
            <a:r>
              <a:rPr lang="en-GB" sz="3000" u="sng" dirty="0">
                <a:latin typeface="Tw Cen MT" panose="020B0602020104020603" pitchFamily="34" charset="0"/>
                <a:hlinkClick r:id="rId10" tooltip="Protected by Outlook: https://cafod.org.uk/education/primary-teaching-resources/lent-resources-for-children/big-lent-walk-resources-for-schools. Click or tap to follow the link."/>
              </a:rPr>
              <a:t>Our current Lent 2026 resources focus on Stewardship and communities in Bangladesh taking care of the earth</a:t>
            </a:r>
            <a:r>
              <a:rPr lang="en-GB" sz="3000" dirty="0">
                <a:latin typeface="Tw Cen MT" panose="020B0602020104020603" pitchFamily="34" charset="0"/>
              </a:rPr>
              <a:t> – please see the film and </a:t>
            </a:r>
            <a:r>
              <a:rPr lang="en-GB" sz="3000">
                <a:latin typeface="Tw Cen MT" panose="020B0602020104020603" pitchFamily="34" charset="0"/>
              </a:rPr>
              <a:t>photopack</a:t>
            </a:r>
            <a:endParaRPr lang="en-GB" sz="3000" dirty="0">
              <a:latin typeface="Tw Cen MT" panose="020B0602020104020603" pitchFamily="34" charset="0"/>
            </a:endParaRPr>
          </a:p>
          <a:p>
            <a:endParaRPr lang="en-GB" sz="3000" b="1" dirty="0">
              <a:latin typeface="Tw Cen MT" panose="020B0602020104020603" pitchFamily="34" charset="0"/>
            </a:endParaRPr>
          </a:p>
          <a:p>
            <a:r>
              <a:rPr lang="en-GB" sz="3000" b="1" dirty="0">
                <a:latin typeface="Tw Cen MT" panose="020B0602020104020603" pitchFamily="34" charset="0"/>
              </a:rPr>
              <a:t>Vatican / Catholic Teaching</a:t>
            </a:r>
          </a:p>
          <a:p>
            <a:r>
              <a:rPr lang="en-GB" sz="3000" dirty="0">
                <a:latin typeface="Tw Cen MT" panose="020B0602020104020603" pitchFamily="34" charset="0"/>
                <a:hlinkClick r:id="rId11"/>
              </a:rPr>
              <a:t>Laudato Si’ – Papal Encyclical (Pope Francis)</a:t>
            </a:r>
            <a:br>
              <a:rPr lang="en-GB" sz="3000" dirty="0">
                <a:latin typeface="Tw Cen MT" panose="020B0602020104020603" pitchFamily="34" charset="0"/>
              </a:rPr>
            </a:br>
            <a:r>
              <a:rPr lang="en-GB" sz="3000" dirty="0">
                <a:latin typeface="Tw Cen MT" panose="020B0602020104020603" pitchFamily="34" charset="0"/>
                <a:hlinkClick r:id="rId12"/>
              </a:rPr>
              <a:t>Prayer for Our Earth (Pope Francis)</a:t>
            </a:r>
            <a:endParaRPr lang="en-GB" sz="3000" dirty="0">
              <a:latin typeface="Tw Cen MT" panose="020B0602020104020603" pitchFamily="34" charset="0"/>
            </a:endParaRPr>
          </a:p>
          <a:p>
            <a:br>
              <a:rPr lang="en-GB" sz="3000" dirty="0">
                <a:latin typeface="Tw Cen MT" panose="020B0602020104020603" pitchFamily="34" charset="0"/>
              </a:rPr>
            </a:br>
            <a:endParaRPr lang="en-GB" sz="3000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998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w Cen MT-Rockwell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2771</TotalTime>
  <Words>1106</Words>
  <Application>Microsoft Office PowerPoint</Application>
  <PresentationFormat>Custom</PresentationFormat>
  <Paragraphs>110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Rockwell</vt:lpstr>
      <vt:lpstr>Aptos</vt:lpstr>
      <vt:lpstr>Tw Cen MT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Oscar Romero - resources</dc:title>
  <dc:creator>Elaine Arundell</dc:creator>
  <cp:lastModifiedBy>Elaine Arundell</cp:lastModifiedBy>
  <cp:revision>6</cp:revision>
  <dcterms:created xsi:type="dcterms:W3CDTF">2006-08-16T00:00:00Z</dcterms:created>
  <dcterms:modified xsi:type="dcterms:W3CDTF">2026-02-05T09:56:21Z</dcterms:modified>
  <dc:identifier>DAG58DQ5T7o</dc:identifier>
</cp:coreProperties>
</file>