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74" r:id="rId3"/>
    <p:sldId id="288" r:id="rId4"/>
    <p:sldId id="284" r:id="rId5"/>
    <p:sldId id="286" r:id="rId6"/>
    <p:sldId id="279" r:id="rId7"/>
    <p:sldId id="283" r:id="rId8"/>
    <p:sldId id="290" r:id="rId9"/>
    <p:sldId id="291" r:id="rId10"/>
    <p:sldId id="289" r:id="rId11"/>
  </p:sldIdLst>
  <p:sldSz cx="18288000" cy="10287000"/>
  <p:notesSz cx="6858000" cy="9144000"/>
  <p:embeddedFontLst>
    <p:embeddedFont>
      <p:font typeface="Rockwell" panose="02060603020205020403" pitchFamily="18" charset="0"/>
      <p:regular r:id="rId13"/>
      <p:bold r:id="rId14"/>
      <p:italic r:id="rId15"/>
      <p:boldItalic r:id="rId16"/>
    </p:embeddedFont>
    <p:embeddedFont>
      <p:font typeface="Tw Cen MT" panose="020B0602020104020603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5755A3-8E3C-4571-B516-AE38B7B725B8}" v="100" dt="2026-01-18T11:09:53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2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Arundell" userId="0f790e835c68b649" providerId="LiveId" clId="{A8A84280-86CE-473F-8257-A38B68157703}"/>
    <pc:docChg chg="undo custSel addSld delSld modSld sldOrd">
      <pc:chgData name="Elaine Arundell" userId="0f790e835c68b649" providerId="LiveId" clId="{A8A84280-86CE-473F-8257-A38B68157703}" dt="2026-01-18T11:17:16.361" v="1165" actId="20577"/>
      <pc:docMkLst>
        <pc:docMk/>
      </pc:docMkLst>
      <pc:sldChg chg="addSp delSp modSp del mod">
        <pc:chgData name="Elaine Arundell" userId="0f790e835c68b649" providerId="LiveId" clId="{A8A84280-86CE-473F-8257-A38B68157703}" dt="2026-01-18T10:32:52.647" v="761" actId="47"/>
        <pc:sldMkLst>
          <pc:docMk/>
          <pc:sldMk cId="0" sldId="256"/>
        </pc:sldMkLst>
        <pc:spChg chg="mod">
          <ac:chgData name="Elaine Arundell" userId="0f790e835c68b649" providerId="LiveId" clId="{A8A84280-86CE-473F-8257-A38B68157703}" dt="2026-01-18T00:15:23.391" v="15" actId="255"/>
          <ac:spMkLst>
            <pc:docMk/>
            <pc:sldMk cId="0" sldId="256"/>
            <ac:spMk id="7" creationId="{00000000-0000-0000-0000-000000000000}"/>
          </ac:spMkLst>
        </pc:spChg>
        <pc:spChg chg="add mod">
          <ac:chgData name="Elaine Arundell" userId="0f790e835c68b649" providerId="LiveId" clId="{A8A84280-86CE-473F-8257-A38B68157703}" dt="2026-01-18T00:59:45.414" v="641" actId="1076"/>
          <ac:spMkLst>
            <pc:docMk/>
            <pc:sldMk cId="0" sldId="256"/>
            <ac:spMk id="9" creationId="{078F8A95-91F0-C8B1-44C2-D9221A019AE0}"/>
          </ac:spMkLst>
        </pc:spChg>
        <pc:graphicFrameChg chg="add del mod">
          <ac:chgData name="Elaine Arundell" userId="0f790e835c68b649" providerId="LiveId" clId="{A8A84280-86CE-473F-8257-A38B68157703}" dt="2026-01-18T00:16:12.739" v="20" actId="21"/>
          <ac:graphicFrameMkLst>
            <pc:docMk/>
            <pc:sldMk cId="0" sldId="256"/>
            <ac:graphicFrameMk id="6" creationId="{815D3CB2-8289-A994-CD50-E5836FBC669F}"/>
          </ac:graphicFrameMkLst>
        </pc:graphicFrameChg>
        <pc:picChg chg="del">
          <ac:chgData name="Elaine Arundell" userId="0f790e835c68b649" providerId="LiveId" clId="{A8A84280-86CE-473F-8257-A38B68157703}" dt="2026-01-18T00:15:26.770" v="16" actId="478"/>
          <ac:picMkLst>
            <pc:docMk/>
            <pc:sldMk cId="0" sldId="256"/>
            <ac:picMk id="12" creationId="{570856A2-5EDC-8D96-BAF2-60910898A80F}"/>
          </ac:picMkLst>
        </pc:picChg>
        <pc:picChg chg="del">
          <ac:chgData name="Elaine Arundell" userId="0f790e835c68b649" providerId="LiveId" clId="{A8A84280-86CE-473F-8257-A38B68157703}" dt="2026-01-18T00:15:28.676" v="17" actId="478"/>
          <ac:picMkLst>
            <pc:docMk/>
            <pc:sldMk cId="0" sldId="256"/>
            <ac:picMk id="16" creationId="{614F50D9-D718-4573-70AB-680ECE3F4155}"/>
          </ac:picMkLst>
        </pc:picChg>
        <pc:picChg chg="mod">
          <ac:chgData name="Elaine Arundell" userId="0f790e835c68b649" providerId="LiveId" clId="{A8A84280-86CE-473F-8257-A38B68157703}" dt="2026-01-18T00:59:20.178" v="637" actId="1076"/>
          <ac:picMkLst>
            <pc:docMk/>
            <pc:sldMk cId="0" sldId="256"/>
            <ac:picMk id="20" creationId="{4CB5BBA0-B4C0-B78A-F77F-433F9D6CC751}"/>
          </ac:picMkLst>
        </pc:picChg>
      </pc:sldChg>
      <pc:sldChg chg="del">
        <pc:chgData name="Elaine Arundell" userId="0f790e835c68b649" providerId="LiveId" clId="{A8A84280-86CE-473F-8257-A38B68157703}" dt="2026-01-18T01:16:31.913" v="727" actId="47"/>
        <pc:sldMkLst>
          <pc:docMk/>
          <pc:sldMk cId="0" sldId="257"/>
        </pc:sldMkLst>
      </pc:sldChg>
      <pc:sldChg chg="del">
        <pc:chgData name="Elaine Arundell" userId="0f790e835c68b649" providerId="LiveId" clId="{A8A84280-86CE-473F-8257-A38B68157703}" dt="2026-01-18T01:16:36.634" v="728" actId="47"/>
        <pc:sldMkLst>
          <pc:docMk/>
          <pc:sldMk cId="0" sldId="259"/>
        </pc:sldMkLst>
      </pc:sldChg>
      <pc:sldChg chg="del">
        <pc:chgData name="Elaine Arundell" userId="0f790e835c68b649" providerId="LiveId" clId="{A8A84280-86CE-473F-8257-A38B68157703}" dt="2026-01-18T01:16:38.520" v="730" actId="47"/>
        <pc:sldMkLst>
          <pc:docMk/>
          <pc:sldMk cId="0" sldId="261"/>
        </pc:sldMkLst>
      </pc:sldChg>
      <pc:sldChg chg="del">
        <pc:chgData name="Elaine Arundell" userId="0f790e835c68b649" providerId="LiveId" clId="{A8A84280-86CE-473F-8257-A38B68157703}" dt="2026-01-18T01:16:54.088" v="736" actId="47"/>
        <pc:sldMkLst>
          <pc:docMk/>
          <pc:sldMk cId="0" sldId="263"/>
        </pc:sldMkLst>
      </pc:sldChg>
      <pc:sldChg chg="del">
        <pc:chgData name="Elaine Arundell" userId="0f790e835c68b649" providerId="LiveId" clId="{A8A84280-86CE-473F-8257-A38B68157703}" dt="2026-01-18T01:16:41.499" v="734" actId="47"/>
        <pc:sldMkLst>
          <pc:docMk/>
          <pc:sldMk cId="0" sldId="266"/>
        </pc:sldMkLst>
      </pc:sldChg>
      <pc:sldChg chg="del">
        <pc:chgData name="Elaine Arundell" userId="0f790e835c68b649" providerId="LiveId" clId="{A8A84280-86CE-473F-8257-A38B68157703}" dt="2026-01-18T01:16:56.230" v="737" actId="47"/>
        <pc:sldMkLst>
          <pc:docMk/>
          <pc:sldMk cId="0" sldId="268"/>
        </pc:sldMkLst>
      </pc:sldChg>
      <pc:sldChg chg="del">
        <pc:chgData name="Elaine Arundell" userId="0f790e835c68b649" providerId="LiveId" clId="{A8A84280-86CE-473F-8257-A38B68157703}" dt="2026-01-18T01:16:58.337" v="738" actId="47"/>
        <pc:sldMkLst>
          <pc:docMk/>
          <pc:sldMk cId="0" sldId="269"/>
        </pc:sldMkLst>
      </pc:sldChg>
      <pc:sldChg chg="addSp delSp modSp add mod">
        <pc:chgData name="Elaine Arundell" userId="0f790e835c68b649" providerId="LiveId" clId="{A8A84280-86CE-473F-8257-A38B68157703}" dt="2026-01-18T10:30:53.412" v="760" actId="122"/>
        <pc:sldMkLst>
          <pc:docMk/>
          <pc:sldMk cId="0" sldId="274"/>
        </pc:sldMkLst>
        <pc:spChg chg="del">
          <ac:chgData name="Elaine Arundell" userId="0f790e835c68b649" providerId="LiveId" clId="{A8A84280-86CE-473F-8257-A38B68157703}" dt="2026-01-18T10:29:15.430" v="741" actId="478"/>
          <ac:spMkLst>
            <pc:docMk/>
            <pc:sldMk cId="0" sldId="274"/>
            <ac:spMk id="5" creationId="{00000000-0000-0000-0000-000000000000}"/>
          </ac:spMkLst>
        </pc:spChg>
        <pc:spChg chg="mod">
          <ac:chgData name="Elaine Arundell" userId="0f790e835c68b649" providerId="LiveId" clId="{A8A84280-86CE-473F-8257-A38B68157703}" dt="2026-01-18T10:30:53.412" v="760" actId="122"/>
          <ac:spMkLst>
            <pc:docMk/>
            <pc:sldMk cId="0" sldId="274"/>
            <ac:spMk id="6" creationId="{00000000-0000-0000-0000-000000000000}"/>
          </ac:spMkLst>
        </pc:spChg>
        <pc:spChg chg="mod">
          <ac:chgData name="Elaine Arundell" userId="0f790e835c68b649" providerId="LiveId" clId="{A8A84280-86CE-473F-8257-A38B68157703}" dt="2026-01-18T10:30:48.948" v="759" actId="122"/>
          <ac:spMkLst>
            <pc:docMk/>
            <pc:sldMk cId="0" sldId="274"/>
            <ac:spMk id="7" creationId="{00000000-0000-0000-0000-000000000000}"/>
          </ac:spMkLst>
        </pc:spChg>
        <pc:grpChg chg="mod">
          <ac:chgData name="Elaine Arundell" userId="0f790e835c68b649" providerId="LiveId" clId="{A8A84280-86CE-473F-8257-A38B68157703}" dt="2026-01-18T10:30:31.808" v="757" actId="1076"/>
          <ac:grpSpMkLst>
            <pc:docMk/>
            <pc:sldMk cId="0" sldId="274"/>
            <ac:grpSpMk id="2" creationId="{00000000-0000-0000-0000-000000000000}"/>
          </ac:grpSpMkLst>
        </pc:grpChg>
        <pc:picChg chg="add mod">
          <ac:chgData name="Elaine Arundell" userId="0f790e835c68b649" providerId="LiveId" clId="{A8A84280-86CE-473F-8257-A38B68157703}" dt="2026-01-18T10:29:26.572" v="745" actId="1076"/>
          <ac:picMkLst>
            <pc:docMk/>
            <pc:sldMk cId="0" sldId="274"/>
            <ac:picMk id="9" creationId="{4E13A2E5-0F8B-485F-389A-8ED308CA3117}"/>
          </ac:picMkLst>
        </pc:picChg>
      </pc:sldChg>
      <pc:sldChg chg="del">
        <pc:chgData name="Elaine Arundell" userId="0f790e835c68b649" providerId="LiveId" clId="{A8A84280-86CE-473F-8257-A38B68157703}" dt="2026-01-18T01:16:39.793" v="732" actId="47"/>
        <pc:sldMkLst>
          <pc:docMk/>
          <pc:sldMk cId="0" sldId="276"/>
        </pc:sldMkLst>
      </pc:sldChg>
      <pc:sldChg chg="del">
        <pc:chgData name="Elaine Arundell" userId="0f790e835c68b649" providerId="LiveId" clId="{A8A84280-86CE-473F-8257-A38B68157703}" dt="2026-01-18T01:16:49.809" v="735" actId="47"/>
        <pc:sldMkLst>
          <pc:docMk/>
          <pc:sldMk cId="3707138934" sldId="277"/>
        </pc:sldMkLst>
      </pc:sldChg>
      <pc:sldChg chg="del">
        <pc:chgData name="Elaine Arundell" userId="0f790e835c68b649" providerId="LiveId" clId="{A8A84280-86CE-473F-8257-A38B68157703}" dt="2026-01-18T01:16:40.342" v="733" actId="47"/>
        <pc:sldMkLst>
          <pc:docMk/>
          <pc:sldMk cId="472313429" sldId="278"/>
        </pc:sldMkLst>
      </pc:sldChg>
      <pc:sldChg chg="addSp delSp modSp mod">
        <pc:chgData name="Elaine Arundell" userId="0f790e835c68b649" providerId="LiveId" clId="{A8A84280-86CE-473F-8257-A38B68157703}" dt="2026-01-18T10:42:03.573" v="996" actId="20577"/>
        <pc:sldMkLst>
          <pc:docMk/>
          <pc:sldMk cId="2472489244" sldId="279"/>
        </pc:sldMkLst>
        <pc:spChg chg="del">
          <ac:chgData name="Elaine Arundell" userId="0f790e835c68b649" providerId="LiveId" clId="{A8A84280-86CE-473F-8257-A38B68157703}" dt="2026-01-18T00:16:15.790" v="21" actId="478"/>
          <ac:spMkLst>
            <pc:docMk/>
            <pc:sldMk cId="2472489244" sldId="279"/>
            <ac:spMk id="6" creationId="{3509C921-C549-ECB0-C498-02AFFAEFBFDD}"/>
          </ac:spMkLst>
        </pc:spChg>
        <pc:spChg chg="mod">
          <ac:chgData name="Elaine Arundell" userId="0f790e835c68b649" providerId="LiveId" clId="{A8A84280-86CE-473F-8257-A38B68157703}" dt="2026-01-18T00:28:36.330" v="218" actId="1076"/>
          <ac:spMkLst>
            <pc:docMk/>
            <pc:sldMk cId="2472489244" sldId="279"/>
            <ac:spMk id="7" creationId="{84F16127-6ADB-A177-56A2-808501B5821C}"/>
          </ac:spMkLst>
        </pc:spChg>
        <pc:spChg chg="del">
          <ac:chgData name="Elaine Arundell" userId="0f790e835c68b649" providerId="LiveId" clId="{A8A84280-86CE-473F-8257-A38B68157703}" dt="2026-01-18T00:16:19.400" v="22" actId="478"/>
          <ac:spMkLst>
            <pc:docMk/>
            <pc:sldMk cId="2472489244" sldId="279"/>
            <ac:spMk id="8" creationId="{79B7E712-D4ED-3735-6F43-DDBCB2D3FF89}"/>
          </ac:spMkLst>
        </pc:spChg>
        <pc:spChg chg="add del mod">
          <ac:chgData name="Elaine Arundell" userId="0f790e835c68b649" providerId="LiveId" clId="{A8A84280-86CE-473F-8257-A38B68157703}" dt="2026-01-18T00:17:44.898" v="44"/>
          <ac:spMkLst>
            <pc:docMk/>
            <pc:sldMk cId="2472489244" sldId="279"/>
            <ac:spMk id="11" creationId="{70C16DD8-DDA6-33EF-8BE9-9AF8CAEF4994}"/>
          </ac:spMkLst>
        </pc:spChg>
        <pc:spChg chg="add del mod">
          <ac:chgData name="Elaine Arundell" userId="0f790e835c68b649" providerId="LiveId" clId="{A8A84280-86CE-473F-8257-A38B68157703}" dt="2026-01-18T00:32:03.741" v="283" actId="478"/>
          <ac:spMkLst>
            <pc:docMk/>
            <pc:sldMk cId="2472489244" sldId="279"/>
            <ac:spMk id="14" creationId="{95E12D40-F6DF-EF5D-D9BD-B42386E72593}"/>
          </ac:spMkLst>
        </pc:spChg>
        <pc:grpChg chg="add del mod">
          <ac:chgData name="Elaine Arundell" userId="0f790e835c68b649" providerId="LiveId" clId="{A8A84280-86CE-473F-8257-A38B68157703}" dt="2026-01-18T00:33:20.276" v="288" actId="14100"/>
          <ac:grpSpMkLst>
            <pc:docMk/>
            <pc:sldMk cId="2472489244" sldId="279"/>
            <ac:grpSpMk id="2" creationId="{B96E0D42-8B5D-7E71-4F69-B18975C33357}"/>
          </ac:grpSpMkLst>
        </pc:grpChg>
        <pc:graphicFrameChg chg="add del mod">
          <ac:chgData name="Elaine Arundell" userId="0f790e835c68b649" providerId="LiveId" clId="{A8A84280-86CE-473F-8257-A38B68157703}" dt="2026-01-18T00:16:35.116" v="24" actId="478"/>
          <ac:graphicFrameMkLst>
            <pc:docMk/>
            <pc:sldMk cId="2472489244" sldId="279"/>
            <ac:graphicFrameMk id="9" creationId="{815D3CB2-8289-A994-CD50-E5836FBC669F}"/>
          </ac:graphicFrameMkLst>
        </pc:graphicFrameChg>
        <pc:graphicFrameChg chg="add del mod">
          <ac:chgData name="Elaine Arundell" userId="0f790e835c68b649" providerId="LiveId" clId="{A8A84280-86CE-473F-8257-A38B68157703}" dt="2026-01-18T00:17:44.300" v="43" actId="1076"/>
          <ac:graphicFrameMkLst>
            <pc:docMk/>
            <pc:sldMk cId="2472489244" sldId="279"/>
            <ac:graphicFrameMk id="10" creationId="{F10028FE-12C4-BC57-E1EF-A7E0C43FA573}"/>
          </ac:graphicFrameMkLst>
        </pc:graphicFrameChg>
        <pc:graphicFrameChg chg="add mod modGraphic">
          <ac:chgData name="Elaine Arundell" userId="0f790e835c68b649" providerId="LiveId" clId="{A8A84280-86CE-473F-8257-A38B68157703}" dt="2026-01-18T10:42:03.573" v="996" actId="20577"/>
          <ac:graphicFrameMkLst>
            <pc:docMk/>
            <pc:sldMk cId="2472489244" sldId="279"/>
            <ac:graphicFrameMk id="12" creationId="{55369414-C1D8-E1C3-8EA3-01C6282791BA}"/>
          </ac:graphicFrameMkLst>
        </pc:graphicFrameChg>
      </pc:sldChg>
      <pc:sldChg chg="del">
        <pc:chgData name="Elaine Arundell" userId="0f790e835c68b649" providerId="LiveId" clId="{A8A84280-86CE-473F-8257-A38B68157703}" dt="2026-01-18T01:16:37.685" v="729" actId="47"/>
        <pc:sldMkLst>
          <pc:docMk/>
          <pc:sldMk cId="2541854624" sldId="280"/>
        </pc:sldMkLst>
      </pc:sldChg>
      <pc:sldChg chg="del">
        <pc:chgData name="Elaine Arundell" userId="0f790e835c68b649" providerId="LiveId" clId="{A8A84280-86CE-473F-8257-A38B68157703}" dt="2026-01-18T01:16:39.179" v="731" actId="47"/>
        <pc:sldMkLst>
          <pc:docMk/>
          <pc:sldMk cId="1666684379" sldId="281"/>
        </pc:sldMkLst>
      </pc:sldChg>
      <pc:sldChg chg="del">
        <pc:chgData name="Elaine Arundell" userId="0f790e835c68b649" providerId="LiveId" clId="{A8A84280-86CE-473F-8257-A38B68157703}" dt="2026-01-18T01:16:59.530" v="739" actId="47"/>
        <pc:sldMkLst>
          <pc:docMk/>
          <pc:sldMk cId="2241571651" sldId="282"/>
        </pc:sldMkLst>
      </pc:sldChg>
      <pc:sldChg chg="new del">
        <pc:chgData name="Elaine Arundell" userId="0f790e835c68b649" providerId="LiveId" clId="{A8A84280-86CE-473F-8257-A38B68157703}" dt="2026-01-18T00:23:22.655" v="101" actId="680"/>
        <pc:sldMkLst>
          <pc:docMk/>
          <pc:sldMk cId="1707824506" sldId="283"/>
        </pc:sldMkLst>
      </pc:sldChg>
      <pc:sldChg chg="add del">
        <pc:chgData name="Elaine Arundell" userId="0f790e835c68b649" providerId="LiveId" clId="{A8A84280-86CE-473F-8257-A38B68157703}" dt="2026-01-18T00:33:25.366" v="289" actId="47"/>
        <pc:sldMkLst>
          <pc:docMk/>
          <pc:sldMk cId="2093102648" sldId="283"/>
        </pc:sldMkLst>
      </pc:sldChg>
      <pc:sldChg chg="addSp delSp modSp add mod">
        <pc:chgData name="Elaine Arundell" userId="0f790e835c68b649" providerId="LiveId" clId="{A8A84280-86CE-473F-8257-A38B68157703}" dt="2026-01-18T10:44:25.579" v="1022" actId="20577"/>
        <pc:sldMkLst>
          <pc:docMk/>
          <pc:sldMk cId="3766664483" sldId="283"/>
        </pc:sldMkLst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3" creationId="{FA71EA0A-1A32-7BE2-2916-5ADCD9021BBC}"/>
          </ac:spMkLst>
        </pc:spChg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4" creationId="{D8A31FF7-37C2-74DB-AA8A-4D21A3C2580C}"/>
          </ac:spMkLst>
        </pc:spChg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5" creationId="{54FDCC3E-1F1B-0AF8-5AA9-8CA6FD517570}"/>
          </ac:spMkLst>
        </pc:spChg>
        <pc:spChg chg="mod">
          <ac:chgData name="Elaine Arundell" userId="0f790e835c68b649" providerId="LiveId" clId="{A8A84280-86CE-473F-8257-A38B68157703}" dt="2026-01-18T10:44:25.579" v="1022" actId="20577"/>
          <ac:spMkLst>
            <pc:docMk/>
            <pc:sldMk cId="3766664483" sldId="283"/>
            <ac:spMk id="7" creationId="{B2896E01-0DD8-C374-DB70-981F060EBEFA}"/>
          </ac:spMkLst>
        </pc:spChg>
        <pc:spChg chg="add mod">
          <ac:chgData name="Elaine Arundell" userId="0f790e835c68b649" providerId="LiveId" clId="{A8A84280-86CE-473F-8257-A38B68157703}" dt="2026-01-18T00:33:37.596" v="293"/>
          <ac:spMkLst>
            <pc:docMk/>
            <pc:sldMk cId="3766664483" sldId="283"/>
            <ac:spMk id="8" creationId="{A36E5FF0-D6A9-4E48-31E0-259BAC7D910B}"/>
          </ac:spMkLst>
        </pc:spChg>
        <pc:grpChg chg="mod">
          <ac:chgData name="Elaine Arundell" userId="0f790e835c68b649" providerId="LiveId" clId="{A8A84280-86CE-473F-8257-A38B68157703}" dt="2026-01-18T00:35:13.758" v="308" actId="14100"/>
          <ac:grpSpMkLst>
            <pc:docMk/>
            <pc:sldMk cId="3766664483" sldId="283"/>
            <ac:grpSpMk id="2" creationId="{C39ACF43-C231-B217-2952-C8BF8EB07C6B}"/>
          </ac:grpSpMkLst>
        </pc:grpChg>
        <pc:graphicFrameChg chg="add mod">
          <ac:chgData name="Elaine Arundell" userId="0f790e835c68b649" providerId="LiveId" clId="{A8A84280-86CE-473F-8257-A38B68157703}" dt="2026-01-18T00:33:34.438" v="292"/>
          <ac:graphicFrameMkLst>
            <pc:docMk/>
            <pc:sldMk cId="3766664483" sldId="283"/>
            <ac:graphicFrameMk id="6" creationId="{94767D1F-8DFB-DF61-011F-B8B470235BA9}"/>
          </ac:graphicFrameMkLst>
        </pc:graphicFrameChg>
        <pc:graphicFrameChg chg="add del mod">
          <ac:chgData name="Elaine Arundell" userId="0f790e835c68b649" providerId="LiveId" clId="{A8A84280-86CE-473F-8257-A38B68157703}" dt="2026-01-18T00:34:14.411" v="300" actId="478"/>
          <ac:graphicFrameMkLst>
            <pc:docMk/>
            <pc:sldMk cId="3766664483" sldId="283"/>
            <ac:graphicFrameMk id="9" creationId="{A4B016FF-FA5B-DE0A-F04F-A21ADAD466F1}"/>
          </ac:graphicFrameMkLst>
        </pc:graphicFrameChg>
        <pc:graphicFrameChg chg="add del mod">
          <ac:chgData name="Elaine Arundell" userId="0f790e835c68b649" providerId="LiveId" clId="{A8A84280-86CE-473F-8257-A38B68157703}" dt="2026-01-18T00:34:09.826" v="299" actId="478"/>
          <ac:graphicFrameMkLst>
            <pc:docMk/>
            <pc:sldMk cId="3766664483" sldId="283"/>
            <ac:graphicFrameMk id="10" creationId="{59BDDA3D-8DA1-4F3A-642A-3B47FA445543}"/>
          </ac:graphicFrameMkLst>
        </pc:graphicFrameChg>
        <pc:graphicFrameChg chg="add del mod">
          <ac:chgData name="Elaine Arundell" userId="0f790e835c68b649" providerId="LiveId" clId="{A8A84280-86CE-473F-8257-A38B68157703}" dt="2026-01-18T00:34:06.689" v="298" actId="478"/>
          <ac:graphicFrameMkLst>
            <pc:docMk/>
            <pc:sldMk cId="3766664483" sldId="283"/>
            <ac:graphicFrameMk id="11" creationId="{A4E1AA3A-8AFB-522F-DF90-2AA13B371D66}"/>
          </ac:graphicFrameMkLst>
        </pc:graphicFrameChg>
        <pc:graphicFrameChg chg="del">
          <ac:chgData name="Elaine Arundell" userId="0f790e835c68b649" providerId="LiveId" clId="{A8A84280-86CE-473F-8257-A38B68157703}" dt="2026-01-18T00:33:33.803" v="291" actId="478"/>
          <ac:graphicFrameMkLst>
            <pc:docMk/>
            <pc:sldMk cId="3766664483" sldId="283"/>
            <ac:graphicFrameMk id="12" creationId="{627FAC74-DFB2-8E8B-C6D9-B4D48DA4752C}"/>
          </ac:graphicFrameMkLst>
        </pc:graphicFrameChg>
        <pc:graphicFrameChg chg="add del mod">
          <ac:chgData name="Elaine Arundell" userId="0f790e835c68b649" providerId="LiveId" clId="{A8A84280-86CE-473F-8257-A38B68157703}" dt="2026-01-18T00:34:04.261" v="297" actId="478"/>
          <ac:graphicFrameMkLst>
            <pc:docMk/>
            <pc:sldMk cId="3766664483" sldId="283"/>
            <ac:graphicFrameMk id="13" creationId="{727000EE-B2DE-D9A9-20F8-DB73130A27BD}"/>
          </ac:graphicFrameMkLst>
        </pc:graphicFrameChg>
        <pc:graphicFrameChg chg="add del mod modGraphic">
          <ac:chgData name="Elaine Arundell" userId="0f790e835c68b649" providerId="LiveId" clId="{A8A84280-86CE-473F-8257-A38B68157703}" dt="2026-01-18T00:34:01.815" v="296" actId="478"/>
          <ac:graphicFrameMkLst>
            <pc:docMk/>
            <pc:sldMk cId="3766664483" sldId="283"/>
            <ac:graphicFrameMk id="14" creationId="{45B1222C-E91F-1EAD-3644-6281493D7C54}"/>
          </ac:graphicFrameMkLst>
        </pc:graphicFrameChg>
        <pc:graphicFrameChg chg="add mod modGraphic">
          <ac:chgData name="Elaine Arundell" userId="0f790e835c68b649" providerId="LiveId" clId="{A8A84280-86CE-473F-8257-A38B68157703}" dt="2026-01-18T10:43:43.303" v="998"/>
          <ac:graphicFrameMkLst>
            <pc:docMk/>
            <pc:sldMk cId="3766664483" sldId="283"/>
            <ac:graphicFrameMk id="15" creationId="{F43969D5-8439-70A6-FE53-9F49BBA464D5}"/>
          </ac:graphicFrameMkLst>
        </pc:graphicFrameChg>
      </pc:sldChg>
      <pc:sldChg chg="addSp delSp modSp add del mod">
        <pc:chgData name="Elaine Arundell" userId="0f790e835c68b649" providerId="LiveId" clId="{A8A84280-86CE-473F-8257-A38B68157703}" dt="2026-01-18T00:32:31.575" v="286" actId="47"/>
        <pc:sldMkLst>
          <pc:docMk/>
          <pc:sldMk cId="4262331587" sldId="283"/>
        </pc:sldMkLst>
        <pc:spChg chg="mod">
          <ac:chgData name="Elaine Arundell" userId="0f790e835c68b649" providerId="LiveId" clId="{A8A84280-86CE-473F-8257-A38B68157703}" dt="2026-01-18T00:24:22.286" v="136" actId="20577"/>
          <ac:spMkLst>
            <pc:docMk/>
            <pc:sldMk cId="4262331587" sldId="283"/>
            <ac:spMk id="7" creationId="{92BE982E-C692-0931-301E-48686EDB0E4F}"/>
          </ac:spMkLst>
        </pc:spChg>
        <pc:spChg chg="add mod">
          <ac:chgData name="Elaine Arundell" userId="0f790e835c68b649" providerId="LiveId" clId="{A8A84280-86CE-473F-8257-A38B68157703}" dt="2026-01-18T00:23:35.253" v="107"/>
          <ac:spMkLst>
            <pc:docMk/>
            <pc:sldMk cId="4262331587" sldId="283"/>
            <ac:spMk id="8" creationId="{6C37793B-162C-0DB2-7946-5F4DF97FE8C9}"/>
          </ac:spMkLst>
        </pc:spChg>
        <pc:graphicFrameChg chg="add mod">
          <ac:chgData name="Elaine Arundell" userId="0f790e835c68b649" providerId="LiveId" clId="{A8A84280-86CE-473F-8257-A38B68157703}" dt="2026-01-18T00:23:34.696" v="106" actId="1076"/>
          <ac:graphicFrameMkLst>
            <pc:docMk/>
            <pc:sldMk cId="4262331587" sldId="283"/>
            <ac:graphicFrameMk id="6" creationId="{744A7819-F674-D691-3F6B-597A88957D0A}"/>
          </ac:graphicFrameMkLst>
        </pc:graphicFrameChg>
        <pc:graphicFrameChg chg="add mod modGraphic">
          <ac:chgData name="Elaine Arundell" userId="0f790e835c68b649" providerId="LiveId" clId="{A8A84280-86CE-473F-8257-A38B68157703}" dt="2026-01-18T00:24:11.844" v="113" actId="1076"/>
          <ac:graphicFrameMkLst>
            <pc:docMk/>
            <pc:sldMk cId="4262331587" sldId="283"/>
            <ac:graphicFrameMk id="9" creationId="{7BFBF1A8-0035-59F3-FDE7-EEA8A6527889}"/>
          </ac:graphicFrameMkLst>
        </pc:graphicFrameChg>
        <pc:graphicFrameChg chg="del">
          <ac:chgData name="Elaine Arundell" userId="0f790e835c68b649" providerId="LiveId" clId="{A8A84280-86CE-473F-8257-A38B68157703}" dt="2026-01-18T00:23:28.374" v="103" actId="478"/>
          <ac:graphicFrameMkLst>
            <pc:docMk/>
            <pc:sldMk cId="4262331587" sldId="283"/>
            <ac:graphicFrameMk id="12" creationId="{3A9E9FC8-3B8D-362D-3D4B-B6AB9EEF9BC0}"/>
          </ac:graphicFrameMkLst>
        </pc:graphicFrameChg>
      </pc:sldChg>
      <pc:sldChg chg="addSp delSp modSp add mod ord">
        <pc:chgData name="Elaine Arundell" userId="0f790e835c68b649" providerId="LiveId" clId="{A8A84280-86CE-473F-8257-A38B68157703}" dt="2026-01-18T11:17:16.361" v="1165" actId="20577"/>
        <pc:sldMkLst>
          <pc:docMk/>
          <pc:sldMk cId="4099872203" sldId="284"/>
        </pc:sldMkLst>
        <pc:spChg chg="add mod">
          <ac:chgData name="Elaine Arundell" userId="0f790e835c68b649" providerId="LiveId" clId="{A8A84280-86CE-473F-8257-A38B68157703}" dt="2026-01-18T11:17:16.361" v="1165" actId="20577"/>
          <ac:spMkLst>
            <pc:docMk/>
            <pc:sldMk cId="4099872203" sldId="284"/>
            <ac:spMk id="6" creationId="{BA85E888-753C-A3D4-435C-E7BB6369B779}"/>
          </ac:spMkLst>
        </pc:spChg>
        <pc:spChg chg="mod">
          <ac:chgData name="Elaine Arundell" userId="0f790e835c68b649" providerId="LiveId" clId="{A8A84280-86CE-473F-8257-A38B68157703}" dt="2026-01-18T00:45:54.147" v="505" actId="6549"/>
          <ac:spMkLst>
            <pc:docMk/>
            <pc:sldMk cId="4099872203" sldId="284"/>
            <ac:spMk id="7" creationId="{B00AC07B-E049-2A8A-3EC1-FF889A8A0319}"/>
          </ac:spMkLst>
        </pc:spChg>
        <pc:grpChg chg="mod">
          <ac:chgData name="Elaine Arundell" userId="0f790e835c68b649" providerId="LiveId" clId="{A8A84280-86CE-473F-8257-A38B68157703}" dt="2026-01-18T00:52:49.730" v="570" actId="1076"/>
          <ac:grpSpMkLst>
            <pc:docMk/>
            <pc:sldMk cId="4099872203" sldId="284"/>
            <ac:grpSpMk id="2" creationId="{71FB0A47-531A-FD1F-487A-D957D4EB74CF}"/>
          </ac:grpSpMkLst>
        </pc:grpChg>
        <pc:graphicFrameChg chg="del">
          <ac:chgData name="Elaine Arundell" userId="0f790e835c68b649" providerId="LiveId" clId="{A8A84280-86CE-473F-8257-A38B68157703}" dt="2026-01-18T00:37:35.602" v="350" actId="478"/>
          <ac:graphicFrameMkLst>
            <pc:docMk/>
            <pc:sldMk cId="4099872203" sldId="284"/>
            <ac:graphicFrameMk id="15" creationId="{786BE4B8-B07A-EEBD-A95F-6B376D425560}"/>
          </ac:graphicFrameMkLst>
        </pc:graphicFrameChg>
        <pc:picChg chg="add del mod">
          <ac:chgData name="Elaine Arundell" userId="0f790e835c68b649" providerId="LiveId" clId="{A8A84280-86CE-473F-8257-A38B68157703}" dt="2026-01-18T00:41:47.887" v="419" actId="478"/>
          <ac:picMkLst>
            <pc:docMk/>
            <pc:sldMk cId="4099872203" sldId="284"/>
            <ac:picMk id="8" creationId="{5D053B53-7D3D-CF77-E928-5017B889DCDF}"/>
          </ac:picMkLst>
        </pc:picChg>
        <pc:picChg chg="add mod">
          <ac:chgData name="Elaine Arundell" userId="0f790e835c68b649" providerId="LiveId" clId="{A8A84280-86CE-473F-8257-A38B68157703}" dt="2026-01-18T00:50:40.767" v="545" actId="1076"/>
          <ac:picMkLst>
            <pc:docMk/>
            <pc:sldMk cId="4099872203" sldId="284"/>
            <ac:picMk id="10" creationId="{44C4E69A-05C1-A742-7B4A-6800759D5764}"/>
          </ac:picMkLst>
        </pc:picChg>
        <pc:picChg chg="add mod">
          <ac:chgData name="Elaine Arundell" userId="0f790e835c68b649" providerId="LiveId" clId="{A8A84280-86CE-473F-8257-A38B68157703}" dt="2026-01-18T00:50:44.713" v="546" actId="1076"/>
          <ac:picMkLst>
            <pc:docMk/>
            <pc:sldMk cId="4099872203" sldId="284"/>
            <ac:picMk id="12" creationId="{FFB79DA1-2D6B-4F35-7132-57A83C500FCF}"/>
          </ac:picMkLst>
        </pc:picChg>
        <pc:picChg chg="add mod">
          <ac:chgData name="Elaine Arundell" userId="0f790e835c68b649" providerId="LiveId" clId="{A8A84280-86CE-473F-8257-A38B68157703}" dt="2026-01-18T00:50:57.795" v="550" actId="1076"/>
          <ac:picMkLst>
            <pc:docMk/>
            <pc:sldMk cId="4099872203" sldId="284"/>
            <ac:picMk id="14" creationId="{F630CB53-5FF8-50C0-3A95-929100149332}"/>
          </ac:picMkLst>
        </pc:picChg>
        <pc:picChg chg="add del mod">
          <ac:chgData name="Elaine Arundell" userId="0f790e835c68b649" providerId="LiveId" clId="{A8A84280-86CE-473F-8257-A38B68157703}" dt="2026-01-18T00:48:34.811" v="530" actId="478"/>
          <ac:picMkLst>
            <pc:docMk/>
            <pc:sldMk cId="4099872203" sldId="284"/>
            <ac:picMk id="17" creationId="{E04B98CE-7AAE-FAFA-0666-8B6A959CD953}"/>
          </ac:picMkLst>
        </pc:picChg>
        <pc:picChg chg="add mod">
          <ac:chgData name="Elaine Arundell" userId="0f790e835c68b649" providerId="LiveId" clId="{A8A84280-86CE-473F-8257-A38B68157703}" dt="2026-01-18T00:50:46.404" v="547" actId="1076"/>
          <ac:picMkLst>
            <pc:docMk/>
            <pc:sldMk cId="4099872203" sldId="284"/>
            <ac:picMk id="19" creationId="{71C53618-6EB0-3BC1-96D2-97FE55D4F61E}"/>
          </ac:picMkLst>
        </pc:picChg>
        <pc:picChg chg="add mod">
          <ac:chgData name="Elaine Arundell" userId="0f790e835c68b649" providerId="LiveId" clId="{A8A84280-86CE-473F-8257-A38B68157703}" dt="2026-01-18T00:52:27.661" v="567" actId="1076"/>
          <ac:picMkLst>
            <pc:docMk/>
            <pc:sldMk cId="4099872203" sldId="284"/>
            <ac:picMk id="21" creationId="{B63F520E-2AE5-732C-542E-C8D697DFFF12}"/>
          </ac:picMkLst>
        </pc:picChg>
        <pc:picChg chg="add mod">
          <ac:chgData name="Elaine Arundell" userId="0f790e835c68b649" providerId="LiveId" clId="{A8A84280-86CE-473F-8257-A38B68157703}" dt="2026-01-18T00:51:35.286" v="557" actId="1076"/>
          <ac:picMkLst>
            <pc:docMk/>
            <pc:sldMk cId="4099872203" sldId="284"/>
            <ac:picMk id="23" creationId="{A88DE3C2-3403-B5EC-1E0D-9A560EF7B720}"/>
          </ac:picMkLst>
        </pc:picChg>
        <pc:picChg chg="add mod">
          <ac:chgData name="Elaine Arundell" userId="0f790e835c68b649" providerId="LiveId" clId="{A8A84280-86CE-473F-8257-A38B68157703}" dt="2026-01-18T00:50:55.363" v="549" actId="1076"/>
          <ac:picMkLst>
            <pc:docMk/>
            <pc:sldMk cId="4099872203" sldId="284"/>
            <ac:picMk id="25" creationId="{2DE089E9-53FE-5D2E-7EF7-463F83A83B9F}"/>
          </ac:picMkLst>
        </pc:picChg>
      </pc:sldChg>
      <pc:sldChg chg="modSp add del mod ord">
        <pc:chgData name="Elaine Arundell" userId="0f790e835c68b649" providerId="LiveId" clId="{A8A84280-86CE-473F-8257-A38B68157703}" dt="2026-01-18T01:12:24.580" v="648" actId="47"/>
        <pc:sldMkLst>
          <pc:docMk/>
          <pc:sldMk cId="1363097678" sldId="285"/>
        </pc:sldMkLst>
        <pc:spChg chg="mod">
          <ac:chgData name="Elaine Arundell" userId="0f790e835c68b649" providerId="LiveId" clId="{A8A84280-86CE-473F-8257-A38B68157703}" dt="2026-01-18T01:02:41.270" v="642" actId="20577"/>
          <ac:spMkLst>
            <pc:docMk/>
            <pc:sldMk cId="1363097678" sldId="285"/>
            <ac:spMk id="6" creationId="{B51B89FA-E111-ABC5-57C7-FAF07FA31834}"/>
          </ac:spMkLst>
        </pc:spChg>
        <pc:spChg chg="mod">
          <ac:chgData name="Elaine Arundell" userId="0f790e835c68b649" providerId="LiveId" clId="{A8A84280-86CE-473F-8257-A38B68157703}" dt="2026-01-18T00:40:58.286" v="399" actId="20577"/>
          <ac:spMkLst>
            <pc:docMk/>
            <pc:sldMk cId="1363097678" sldId="285"/>
            <ac:spMk id="7" creationId="{FDA0639B-6BDF-8971-C27A-F021C6C20A63}"/>
          </ac:spMkLst>
        </pc:spChg>
      </pc:sldChg>
      <pc:sldChg chg="modSp add mod">
        <pc:chgData name="Elaine Arundell" userId="0f790e835c68b649" providerId="LiveId" clId="{A8A84280-86CE-473F-8257-A38B68157703}" dt="2026-01-18T11:16:29.161" v="1159" actId="20577"/>
        <pc:sldMkLst>
          <pc:docMk/>
          <pc:sldMk cId="2538672252" sldId="286"/>
        </pc:sldMkLst>
        <pc:spChg chg="mod">
          <ac:chgData name="Elaine Arundell" userId="0f790e835c68b649" providerId="LiveId" clId="{A8A84280-86CE-473F-8257-A38B68157703}" dt="2026-01-18T11:16:29.161" v="1159" actId="20577"/>
          <ac:spMkLst>
            <pc:docMk/>
            <pc:sldMk cId="2538672252" sldId="286"/>
            <ac:spMk id="6" creationId="{E4552170-2BC9-8815-BFF5-C760DB4A861D}"/>
          </ac:spMkLst>
        </pc:spChg>
        <pc:spChg chg="mod">
          <ac:chgData name="Elaine Arundell" userId="0f790e835c68b649" providerId="LiveId" clId="{A8A84280-86CE-473F-8257-A38B68157703}" dt="2026-01-18T10:35:15.182" v="819" actId="20577"/>
          <ac:spMkLst>
            <pc:docMk/>
            <pc:sldMk cId="2538672252" sldId="286"/>
            <ac:spMk id="7" creationId="{23E5B302-3746-D484-18C5-82695F6295DE}"/>
          </ac:spMkLst>
        </pc:spChg>
        <pc:picChg chg="mod">
          <ac:chgData name="Elaine Arundell" userId="0f790e835c68b649" providerId="LiveId" clId="{A8A84280-86CE-473F-8257-A38B68157703}" dt="2026-01-18T10:40:43.228" v="944" actId="14100"/>
          <ac:picMkLst>
            <pc:docMk/>
            <pc:sldMk cId="2538672252" sldId="286"/>
            <ac:picMk id="8" creationId="{017F71F4-A8A4-A737-39EB-B62C36F98775}"/>
          </ac:picMkLst>
        </pc:picChg>
      </pc:sldChg>
      <pc:sldChg chg="modSp add del mod">
        <pc:chgData name="Elaine Arundell" userId="0f790e835c68b649" providerId="LiveId" clId="{A8A84280-86CE-473F-8257-A38B68157703}" dt="2026-01-18T01:15:51.080" v="720" actId="47"/>
        <pc:sldMkLst>
          <pc:docMk/>
          <pc:sldMk cId="0" sldId="287"/>
        </pc:sldMkLst>
        <pc:spChg chg="mod">
          <ac:chgData name="Elaine Arundell" userId="0f790e835c68b649" providerId="LiveId" clId="{A8A84280-86CE-473F-8257-A38B68157703}" dt="2026-01-18T01:12:39.660" v="665" actId="20577"/>
          <ac:spMkLst>
            <pc:docMk/>
            <pc:sldMk cId="0" sldId="287"/>
            <ac:spMk id="5" creationId="{00000000-0000-0000-0000-000000000000}"/>
          </ac:spMkLst>
        </pc:spChg>
        <pc:spChg chg="mod">
          <ac:chgData name="Elaine Arundell" userId="0f790e835c68b649" providerId="LiveId" clId="{A8A84280-86CE-473F-8257-A38B68157703}" dt="2026-01-18T01:12:44.736" v="666" actId="20577"/>
          <ac:spMkLst>
            <pc:docMk/>
            <pc:sldMk cId="0" sldId="287"/>
            <ac:spMk id="8" creationId="{00000000-0000-0000-0000-000000000000}"/>
          </ac:spMkLst>
        </pc:spChg>
      </pc:sldChg>
      <pc:sldChg chg="addSp delSp modSp add mod">
        <pc:chgData name="Elaine Arundell" userId="0f790e835c68b649" providerId="LiveId" clId="{A8A84280-86CE-473F-8257-A38B68157703}" dt="2026-01-18T11:15:03.518" v="1149" actId="1076"/>
        <pc:sldMkLst>
          <pc:docMk/>
          <pc:sldMk cId="0" sldId="288"/>
        </pc:sldMkLst>
        <pc:spChg chg="mod">
          <ac:chgData name="Elaine Arundell" userId="0f790e835c68b649" providerId="LiveId" clId="{A8A84280-86CE-473F-8257-A38B68157703}" dt="2026-01-18T01:13:31.930" v="692" actId="20577"/>
          <ac:spMkLst>
            <pc:docMk/>
            <pc:sldMk cId="0" sldId="288"/>
            <ac:spMk id="5" creationId="{00000000-0000-0000-0000-000000000000}"/>
          </ac:spMkLst>
        </pc:spChg>
        <pc:spChg chg="del mod">
          <ac:chgData name="Elaine Arundell" userId="0f790e835c68b649" providerId="LiveId" clId="{A8A84280-86CE-473F-8257-A38B68157703}" dt="2026-01-18T01:13:03.337" v="670"/>
          <ac:spMkLst>
            <pc:docMk/>
            <pc:sldMk cId="0" sldId="288"/>
            <ac:spMk id="8" creationId="{00000000-0000-0000-0000-000000000000}"/>
          </ac:spMkLst>
        </pc:spChg>
        <pc:spChg chg="add mod">
          <ac:chgData name="Elaine Arundell" userId="0f790e835c68b649" providerId="LiveId" clId="{A8A84280-86CE-473F-8257-A38B68157703}" dt="2026-01-18T01:16:03.623" v="722" actId="1076"/>
          <ac:spMkLst>
            <pc:docMk/>
            <pc:sldMk cId="0" sldId="288"/>
            <ac:spMk id="9" creationId="{8286D300-BA1B-88D9-7FFC-EF85D7602179}"/>
          </ac:spMkLst>
        </pc:spChg>
        <pc:grpChg chg="mod">
          <ac:chgData name="Elaine Arundell" userId="0f790e835c68b649" providerId="LiveId" clId="{A8A84280-86CE-473F-8257-A38B68157703}" dt="2026-01-18T11:15:03.518" v="1149" actId="1076"/>
          <ac:grpSpMkLst>
            <pc:docMk/>
            <pc:sldMk cId="0" sldId="288"/>
            <ac:grpSpMk id="2" creationId="{00000000-0000-0000-0000-000000000000}"/>
          </ac:grpSpMkLst>
        </pc:grpChg>
      </pc:sldChg>
      <pc:sldChg chg="addSp delSp modSp add mod">
        <pc:chgData name="Elaine Arundell" userId="0f790e835c68b649" providerId="LiveId" clId="{A8A84280-86CE-473F-8257-A38B68157703}" dt="2026-01-18T10:57:09.161" v="1091" actId="2711"/>
        <pc:sldMkLst>
          <pc:docMk/>
          <pc:sldMk cId="1993998684" sldId="289"/>
        </pc:sldMkLst>
        <pc:spChg chg="add mod">
          <ac:chgData name="Elaine Arundell" userId="0f790e835c68b649" providerId="LiveId" clId="{A8A84280-86CE-473F-8257-A38B68157703}" dt="2026-01-18T10:57:09.161" v="1091" actId="2711"/>
          <ac:spMkLst>
            <pc:docMk/>
            <pc:sldMk cId="1993998684" sldId="289"/>
            <ac:spMk id="6" creationId="{B45C836E-162A-FE7C-4F33-C76D65C230BA}"/>
          </ac:spMkLst>
        </pc:spChg>
        <pc:spChg chg="mod">
          <ac:chgData name="Elaine Arundell" userId="0f790e835c68b649" providerId="LiveId" clId="{A8A84280-86CE-473F-8257-A38B68157703}" dt="2026-01-18T10:50:39.325" v="1045" actId="207"/>
          <ac:spMkLst>
            <pc:docMk/>
            <pc:sldMk cId="1993998684" sldId="289"/>
            <ac:spMk id="7" creationId="{53F21B12-B70E-FD39-C55F-DB4DE123E21E}"/>
          </ac:spMkLst>
        </pc:spChg>
        <pc:spChg chg="add mod">
          <ac:chgData name="Elaine Arundell" userId="0f790e835c68b649" providerId="LiveId" clId="{A8A84280-86CE-473F-8257-A38B68157703}" dt="2026-01-18T10:49:54.396" v="1031" actId="767"/>
          <ac:spMkLst>
            <pc:docMk/>
            <pc:sldMk cId="1993998684" sldId="289"/>
            <ac:spMk id="8" creationId="{FBCAB2A2-F001-DC1C-3C18-F6B44DC9F7BE}"/>
          </ac:spMkLst>
        </pc:spChg>
        <pc:graphicFrameChg chg="del modGraphic">
          <ac:chgData name="Elaine Arundell" userId="0f790e835c68b649" providerId="LiveId" clId="{A8A84280-86CE-473F-8257-A38B68157703}" dt="2026-01-18T10:45:09.259" v="1027" actId="478"/>
          <ac:graphicFrameMkLst>
            <pc:docMk/>
            <pc:sldMk cId="1993998684" sldId="289"/>
            <ac:graphicFrameMk id="15" creationId="{A6E87F6B-FF65-1124-8BA5-A11500D9B818}"/>
          </ac:graphicFrameMkLst>
        </pc:graphicFrameChg>
      </pc:sldChg>
      <pc:sldChg chg="new del">
        <pc:chgData name="Elaine Arundell" userId="0f790e835c68b649" providerId="LiveId" clId="{A8A84280-86CE-473F-8257-A38B68157703}" dt="2026-01-18T10:45:00.714" v="1024" actId="680"/>
        <pc:sldMkLst>
          <pc:docMk/>
          <pc:sldMk cId="4150218508" sldId="289"/>
        </pc:sldMkLst>
      </pc:sldChg>
      <pc:sldChg chg="addSp delSp modSp add mod">
        <pc:chgData name="Elaine Arundell" userId="0f790e835c68b649" providerId="LiveId" clId="{A8A84280-86CE-473F-8257-A38B68157703}" dt="2026-01-18T11:09:05.248" v="1109" actId="20577"/>
        <pc:sldMkLst>
          <pc:docMk/>
          <pc:sldMk cId="675073020" sldId="290"/>
        </pc:sldMkLst>
        <pc:spChg chg="add mod">
          <ac:chgData name="Elaine Arundell" userId="0f790e835c68b649" providerId="LiveId" clId="{A8A84280-86CE-473F-8257-A38B68157703}" dt="2026-01-18T11:09:05.248" v="1109" actId="20577"/>
          <ac:spMkLst>
            <pc:docMk/>
            <pc:sldMk cId="675073020" sldId="290"/>
            <ac:spMk id="6" creationId="{9E516C56-8C3E-9FC4-4EBF-A121366F0AA7}"/>
          </ac:spMkLst>
        </pc:spChg>
        <pc:spChg chg="mod">
          <ac:chgData name="Elaine Arundell" userId="0f790e835c68b649" providerId="LiveId" clId="{A8A84280-86CE-473F-8257-A38B68157703}" dt="2026-01-18T11:08:08.785" v="1100" actId="2711"/>
          <ac:spMkLst>
            <pc:docMk/>
            <pc:sldMk cId="675073020" sldId="290"/>
            <ac:spMk id="7" creationId="{EFC316F1-9075-619A-87A9-3805D6568A6F}"/>
          </ac:spMkLst>
        </pc:spChg>
        <pc:graphicFrameChg chg="del">
          <ac:chgData name="Elaine Arundell" userId="0f790e835c68b649" providerId="LiveId" clId="{A8A84280-86CE-473F-8257-A38B68157703}" dt="2026-01-18T11:07:33.157" v="1093" actId="478"/>
          <ac:graphicFrameMkLst>
            <pc:docMk/>
            <pc:sldMk cId="675073020" sldId="290"/>
            <ac:graphicFrameMk id="15" creationId="{C766B536-5FE5-8D2B-ED55-E73DDC98E525}"/>
          </ac:graphicFrameMkLst>
        </pc:graphicFrameChg>
      </pc:sldChg>
      <pc:sldChg chg="modSp add mod">
        <pc:chgData name="Elaine Arundell" userId="0f790e835c68b649" providerId="LiveId" clId="{A8A84280-86CE-473F-8257-A38B68157703}" dt="2026-01-18T11:11:44.871" v="1148" actId="20577"/>
        <pc:sldMkLst>
          <pc:docMk/>
          <pc:sldMk cId="313407010" sldId="291"/>
        </pc:sldMkLst>
        <pc:spChg chg="mod">
          <ac:chgData name="Elaine Arundell" userId="0f790e835c68b649" providerId="LiveId" clId="{A8A84280-86CE-473F-8257-A38B68157703}" dt="2026-01-18T11:11:44.871" v="1148" actId="20577"/>
          <ac:spMkLst>
            <pc:docMk/>
            <pc:sldMk cId="313407010" sldId="291"/>
            <ac:spMk id="6" creationId="{042AE33F-1FEB-E633-9EDB-E1403331A17B}"/>
          </ac:spMkLst>
        </pc:spChg>
        <pc:spChg chg="mod">
          <ac:chgData name="Elaine Arundell" userId="0f790e835c68b649" providerId="LiveId" clId="{A8A84280-86CE-473F-8257-A38B68157703}" dt="2026-01-18T11:09:26.792" v="1125" actId="20577"/>
          <ac:spMkLst>
            <pc:docMk/>
            <pc:sldMk cId="313407010" sldId="291"/>
            <ac:spMk id="7" creationId="{3EAA8226-4B15-ACEC-528F-1C12EB7ED4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E2DA1-CD75-4867-A811-4CE9AAAC9920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CF3AB-5C31-4EDB-8EA7-B33E3EEC2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119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81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12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7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23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49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7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2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61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53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6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1.png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atican.va/content/francesco/en/encyclicals/documents/papa-francesco_20150524_enciclica-laudato-si.html" TargetMode="External"/><Relationship Id="rId3" Type="http://schemas.openxmlformats.org/officeDocument/2006/relationships/hyperlink" Target="https://cafod.org.uk/pray/prayer-resources/canticle-of-the-sun" TargetMode="External"/><Relationship Id="rId7" Type="http://schemas.openxmlformats.org/officeDocument/2006/relationships/hyperlink" Target="https://cafod.org.uk/education/primary-teaching-resources/cst-resources-for-childr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afod.org.uk/education/primary-teaching-resources/celebration-of-the-word-primary/laudato-si-celebration-of-the-word" TargetMode="External"/><Relationship Id="rId5" Type="http://schemas.openxmlformats.org/officeDocument/2006/relationships/hyperlink" Target="https://cafod.org.uk/education/primary-teaching-resources/laudato-si-for-children" TargetMode="External"/><Relationship Id="rId4" Type="http://schemas.openxmlformats.org/officeDocument/2006/relationships/hyperlink" Target="https://cafod.org.uk/pray/prayer-resources/creation-family-prayer-ideas" TargetMode="External"/><Relationship Id="rId9" Type="http://schemas.openxmlformats.org/officeDocument/2006/relationships/hyperlink" Target="https://cafod.org.uk/pray/prayer-resources/prayer-for-our-eart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0312079" cy="10287000"/>
            <a:chOff x="0" y="0"/>
            <a:chExt cx="2715939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15939" cy="2709333"/>
            </a:xfrm>
            <a:custGeom>
              <a:avLst/>
              <a:gdLst/>
              <a:ahLst/>
              <a:cxnLst/>
              <a:rect l="l" t="t" r="r" b="b"/>
              <a:pathLst>
                <a:path w="2715939" h="2709333">
                  <a:moveTo>
                    <a:pt x="0" y="0"/>
                  </a:moveTo>
                  <a:lnTo>
                    <a:pt x="2715939" y="0"/>
                  </a:lnTo>
                  <a:lnTo>
                    <a:pt x="2715939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15939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609600" y="310627"/>
            <a:ext cx="9351177" cy="361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15"/>
              </a:lnSpc>
            </a:pPr>
            <a:r>
              <a:rPr lang="en-US" sz="88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Year of St Francis: Resource Pack </a:t>
            </a:r>
          </a:p>
          <a:p>
            <a:pPr marL="0" marR="0" lvl="0" indent="0" algn="l" defTabSz="914400" rtl="0" eaLnBrk="1" fontAlgn="auto" latinLnBrk="0" hangingPunct="1">
              <a:lnSpc>
                <a:spcPts val="941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799" b="1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42257" y="4027023"/>
            <a:ext cx="8855529" cy="64046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GB" sz="9600" dirty="0">
                <a:solidFill>
                  <a:srgbClr val="92D050"/>
                </a:solidFill>
                <a:latin typeface="Tw Cen MT" panose="020B0602020104020603" pitchFamily="34" charset="0"/>
              </a:rPr>
              <a:t>Prayer, Reflection &amp; Creative Response</a:t>
            </a:r>
          </a:p>
          <a:p>
            <a:pPr marL="0" marR="0" lvl="0" indent="0" algn="l" defTabSz="914400" rtl="0" eaLnBrk="1" fontAlgn="auto" latinLnBrk="0" hangingPunct="1">
              <a:lnSpc>
                <a:spcPts val="66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marL="0" marR="0" lvl="0" indent="0" algn="l" defTabSz="914400" rtl="0" eaLnBrk="1" fontAlgn="auto" latinLnBrk="0" hangingPunct="1">
              <a:lnSpc>
                <a:spcPts val="4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marL="0" marR="0" lvl="0" indent="0" algn="l" defTabSz="914400" rtl="0" eaLnBrk="1" fontAlgn="auto" latinLnBrk="0" hangingPunct="1">
              <a:lnSpc>
                <a:spcPts val="4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13A2E5-0F8B-485F-389A-8ED308CA3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200" y="647700"/>
            <a:ext cx="6417129" cy="8382586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27214"/>
            <a:ext cx="18288000" cy="1467540"/>
            <a:chOff x="0" y="0"/>
            <a:chExt cx="4816593" cy="386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86513"/>
            </a:xfrm>
            <a:custGeom>
              <a:avLst/>
              <a:gdLst/>
              <a:ahLst/>
              <a:cxnLst/>
              <a:rect l="l" t="t" r="r" b="b"/>
              <a:pathLst>
                <a:path w="4816592" h="386513">
                  <a:moveTo>
                    <a:pt x="0" y="0"/>
                  </a:moveTo>
                  <a:lnTo>
                    <a:pt x="4816592" y="0"/>
                  </a:lnTo>
                  <a:lnTo>
                    <a:pt x="4816592" y="386513"/>
                  </a:lnTo>
                  <a:lnTo>
                    <a:pt x="0" y="386513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4246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52215" y="104775"/>
            <a:ext cx="16107085" cy="1231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15"/>
              </a:lnSpc>
            </a:pPr>
            <a:r>
              <a:rPr lang="en-US" sz="8799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"/>
                <a:cs typeface="Century Gothic Paneuropean"/>
                <a:sym typeface="Century Gothic Paneuropean"/>
              </a:rPr>
              <a:t>How to use this pack </a:t>
            </a:r>
          </a:p>
        </p:txBody>
      </p:sp>
      <p:sp>
        <p:nvSpPr>
          <p:cNvPr id="6" name="TextBox 6"/>
          <p:cNvSpPr txBox="1"/>
          <p:nvPr/>
        </p:nvSpPr>
        <p:spPr>
          <a:xfrm rot="-1054606">
            <a:off x="640296" y="4016257"/>
            <a:ext cx="3299811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 dirty="0">
                <a:solidFill>
                  <a:srgbClr val="FFFFFF"/>
                </a:solidFill>
                <a:latin typeface="Tw Cen MT" panose="020B0602020104020603" pitchFamily="34" charset="0"/>
                <a:ea typeface="Century Gothic Paneuropean"/>
                <a:cs typeface="Century Gothic Paneuropean"/>
                <a:sym typeface="Century Gothic Paneuropean"/>
              </a:rPr>
              <a:t>What can YOU do?</a:t>
            </a:r>
          </a:p>
        </p:txBody>
      </p:sp>
      <p:sp>
        <p:nvSpPr>
          <p:cNvPr id="7" name="Freeform 7"/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6D300-BA1B-88D9-7FFC-EF85D7602179}"/>
              </a:ext>
            </a:extLst>
          </p:cNvPr>
          <p:cNvSpPr txBox="1"/>
          <p:nvPr/>
        </p:nvSpPr>
        <p:spPr>
          <a:xfrm>
            <a:off x="608264" y="1697618"/>
            <a:ext cx="17109572" cy="901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0B050"/>
                </a:solidFill>
                <a:latin typeface="Tw Cen MT" panose="020B0602020104020603" pitchFamily="34" charset="0"/>
              </a:rPr>
              <a:t>Year of St Francis: Resource Pack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What this is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Prayerful, creative and reflective ideas inspired by St Francis of Assisi.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Designed to support prayer spaces, displays, outdoor reflection and spiritual development across the year.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How to use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Optional • Non-linear • Adaptable for EYFS to Secondary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Choose what fits your pupils and context. Adapt / amend.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Related Romero Award resources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• </a:t>
            </a:r>
            <a:r>
              <a:rPr lang="en-GB" sz="4000" b="1" dirty="0">
                <a:latin typeface="Tw Cen MT" panose="020B0602020104020603" pitchFamily="34" charset="0"/>
              </a:rPr>
              <a:t>Year of St Francis – Celebration of the Word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 (Primary &amp; Secondary | PPT and Word)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• </a:t>
            </a:r>
            <a:r>
              <a:rPr lang="en-GB" sz="4000" b="1" dirty="0">
                <a:latin typeface="Tw Cen MT" panose="020B0602020104020603" pitchFamily="34" charset="0"/>
              </a:rPr>
              <a:t>Catholic Social Teaching Principle Resources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 (for structured classroom work and displays)</a:t>
            </a:r>
          </a:p>
          <a:p>
            <a:endParaRPr lang="en-GB" sz="4000" dirty="0"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A584A-7EB3-93AE-3F4B-F8D6FFF43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1FB0A47-531A-FD1F-487A-D957D4EB74CF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06DBE72-CCAC-ED94-882B-13EE7D40D306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376FB52-C9DB-0593-534D-46EB6545E425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10D4E5CA-840D-2075-3A4F-BA112240D1DF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00AC07B-E049-2A8A-3EC1-FF889A8A0319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Prayer Areas and Displays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5E888-753C-A3D4-435C-E7BB6369B779}"/>
              </a:ext>
            </a:extLst>
          </p:cNvPr>
          <p:cNvSpPr txBox="1"/>
          <p:nvPr/>
        </p:nvSpPr>
        <p:spPr>
          <a:xfrm>
            <a:off x="261126" y="1458405"/>
            <a:ext cx="17345931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Tw Cen MT" panose="020B0602020104020603" pitchFamily="34" charset="0"/>
              </a:rPr>
              <a:t>Templates may be enlarged and printed for </a:t>
            </a:r>
            <a:br>
              <a:rPr lang="en-GB" sz="4000" b="1" dirty="0">
                <a:latin typeface="Tw Cen MT" panose="020B0602020104020603" pitchFamily="34" charset="0"/>
              </a:rPr>
            </a:br>
            <a:r>
              <a:rPr lang="en-GB" sz="4000" b="1" dirty="0">
                <a:latin typeface="Tw Cen MT" panose="020B0602020104020603" pitchFamily="34" charset="0"/>
              </a:rPr>
              <a:t>creative prayer and reflection. Pupils may write, </a:t>
            </a:r>
            <a:br>
              <a:rPr lang="en-GB" sz="4000" b="1" dirty="0">
                <a:latin typeface="Tw Cen MT" panose="020B0602020104020603" pitchFamily="34" charset="0"/>
              </a:rPr>
            </a:br>
            <a:r>
              <a:rPr lang="en-GB" sz="4000" b="1" dirty="0">
                <a:latin typeface="Tw Cen MT" panose="020B0602020104020603" pitchFamily="34" charset="0"/>
              </a:rPr>
              <a:t>draw, dictate or respond with a word or symbol.</a:t>
            </a: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Dove – Peace: </a:t>
            </a:r>
            <a:r>
              <a:rPr lang="en-GB" sz="4000" dirty="0" err="1">
                <a:latin typeface="Tw Cen MT" panose="020B0602020104020603" pitchFamily="34" charset="0"/>
              </a:rPr>
              <a:t>eg</a:t>
            </a:r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 </a:t>
            </a:r>
            <a:r>
              <a:rPr lang="en-GB" sz="4000" i="1" dirty="0">
                <a:latin typeface="Tw Cen MT" panose="020B0602020104020603" pitchFamily="34" charset="0"/>
              </a:rPr>
              <a:t>“Help me be a peacemaker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Bird / feather – Creation: </a:t>
            </a: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“Thank you, God, for </a:t>
            </a:r>
            <a:br>
              <a:rPr lang="en-GB" sz="4000" i="1" dirty="0">
                <a:latin typeface="Tw Cen MT" panose="020B0602020104020603" pitchFamily="34" charset="0"/>
              </a:rPr>
            </a:br>
            <a:r>
              <a:rPr lang="en-GB" sz="4000" i="1" dirty="0">
                <a:latin typeface="Tw Cen MT" panose="020B0602020104020603" pitchFamily="34" charset="0"/>
              </a:rPr>
              <a:t>creation. I promise to care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Earth – Our Common Home: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“This year, I will care for our world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Leaf / Plant / Tree – Growth and Simplicity: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“Help me grow in kindness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dirty="0">
              <a:latin typeface="Tw Cen MT" panose="020B0602020104020603" pitchFamily="34" charset="0"/>
            </a:endParaRPr>
          </a:p>
        </p:txBody>
      </p:sp>
      <p:pic>
        <p:nvPicPr>
          <p:cNvPr id="10" name="Graphic 9" descr="Dove outline">
            <a:extLst>
              <a:ext uri="{FF2B5EF4-FFF2-40B4-BE49-F238E27FC236}">
                <a16:creationId xmlns:a16="http://schemas.microsoft.com/office/drawing/2014/main" id="{44C4E69A-05C1-A742-7B4A-6800759D57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72287" y="1569767"/>
            <a:ext cx="2438400" cy="2438400"/>
          </a:xfrm>
          <a:prstGeom prst="rect">
            <a:avLst/>
          </a:prstGeom>
        </p:spPr>
      </p:pic>
      <p:pic>
        <p:nvPicPr>
          <p:cNvPr id="12" name="Graphic 11" descr="Sparrow outline">
            <a:extLst>
              <a:ext uri="{FF2B5EF4-FFF2-40B4-BE49-F238E27FC236}">
                <a16:creationId xmlns:a16="http://schemas.microsoft.com/office/drawing/2014/main" id="{FFB79DA1-2D6B-4F35-7132-57A83C500F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13301" y="3467272"/>
            <a:ext cx="3213573" cy="3213573"/>
          </a:xfrm>
          <a:prstGeom prst="rect">
            <a:avLst/>
          </a:prstGeom>
        </p:spPr>
      </p:pic>
      <p:pic>
        <p:nvPicPr>
          <p:cNvPr id="14" name="Graphic 13" descr="Feather outline">
            <a:extLst>
              <a:ext uri="{FF2B5EF4-FFF2-40B4-BE49-F238E27FC236}">
                <a16:creationId xmlns:a16="http://schemas.microsoft.com/office/drawing/2014/main" id="{F630CB53-5FF8-50C0-3A95-9291001493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839673" y="2314920"/>
            <a:ext cx="4191000" cy="4191000"/>
          </a:xfrm>
          <a:prstGeom prst="rect">
            <a:avLst/>
          </a:prstGeom>
        </p:spPr>
      </p:pic>
      <p:pic>
        <p:nvPicPr>
          <p:cNvPr id="19" name="Graphic 18" descr="Globe outline">
            <a:extLst>
              <a:ext uri="{FF2B5EF4-FFF2-40B4-BE49-F238E27FC236}">
                <a16:creationId xmlns:a16="http://schemas.microsoft.com/office/drawing/2014/main" id="{71C53618-6EB0-3BC1-96D2-97FE55D4F6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256933" y="6359051"/>
            <a:ext cx="3048000" cy="3048000"/>
          </a:xfrm>
          <a:prstGeom prst="rect">
            <a:avLst/>
          </a:prstGeom>
        </p:spPr>
      </p:pic>
      <p:pic>
        <p:nvPicPr>
          <p:cNvPr id="21" name="Graphic 20" descr="Succulent outline">
            <a:extLst>
              <a:ext uri="{FF2B5EF4-FFF2-40B4-BE49-F238E27FC236}">
                <a16:creationId xmlns:a16="http://schemas.microsoft.com/office/drawing/2014/main" id="{B63F520E-2AE5-732C-542E-C8D697DFFF1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928862" y="1569767"/>
            <a:ext cx="2974329" cy="2974329"/>
          </a:xfrm>
          <a:prstGeom prst="rect">
            <a:avLst/>
          </a:prstGeom>
        </p:spPr>
      </p:pic>
      <p:pic>
        <p:nvPicPr>
          <p:cNvPr id="23" name="Graphic 22" descr="Leaf outline">
            <a:extLst>
              <a:ext uri="{FF2B5EF4-FFF2-40B4-BE49-F238E27FC236}">
                <a16:creationId xmlns:a16="http://schemas.microsoft.com/office/drawing/2014/main" id="{A88DE3C2-3403-B5EC-1E0D-9A560EF7B72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934305" y="7038561"/>
            <a:ext cx="2286000" cy="2286000"/>
          </a:xfrm>
          <a:prstGeom prst="rect">
            <a:avLst/>
          </a:prstGeom>
        </p:spPr>
      </p:pic>
      <p:pic>
        <p:nvPicPr>
          <p:cNvPr id="25" name="Graphic 24" descr="Deciduous tree outline">
            <a:extLst>
              <a:ext uri="{FF2B5EF4-FFF2-40B4-BE49-F238E27FC236}">
                <a16:creationId xmlns:a16="http://schemas.microsoft.com/office/drawing/2014/main" id="{2DE089E9-53FE-5D2E-7EF7-463F83A83B9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2877800" y="6440862"/>
            <a:ext cx="2590867" cy="259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7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DA07A-8472-204E-BF49-8DBAF0F05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88C8FC-FDA1-AC78-A259-FCB54007AB18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956B9E1-FCD4-6789-2C91-45838B1C22D7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90856B4-FF32-FA6A-651C-8B7B5DB5735E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7E2B234-021D-4341-FBF3-0B21D2A72CE2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3E5B302-3746-D484-18C5-82695F6295DE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Symbols for Prayer Times / Displays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552170-2BC9-8815-BFF5-C760DB4A861D}"/>
              </a:ext>
            </a:extLst>
          </p:cNvPr>
          <p:cNvSpPr txBox="1"/>
          <p:nvPr/>
        </p:nvSpPr>
        <p:spPr>
          <a:xfrm>
            <a:off x="718458" y="1569767"/>
            <a:ext cx="14537871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Tw Cen MT" panose="020B0602020104020603" pitchFamily="34" charset="0"/>
              </a:rPr>
              <a:t>Possible symbols linked to St Francis</a:t>
            </a:r>
          </a:p>
          <a:p>
            <a:endParaRPr lang="en-GB" sz="4400" b="1" dirty="0">
              <a:latin typeface="Tw Cen MT" panose="020B0602020104020603" pitchFamily="34" charset="0"/>
            </a:endParaRP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Plant / soil / natural objects: </a:t>
            </a:r>
            <a:r>
              <a:rPr lang="en-GB" sz="3600" dirty="0">
                <a:latin typeface="Tw Cen MT" panose="020B0602020104020603" pitchFamily="34" charset="0"/>
              </a:rPr>
              <a:t>St Francis is patron saint of ecology and the environment. He loved creation and believed it was God’s gift to be cared for.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Animal or pet photo / toy: </a:t>
            </a:r>
            <a:r>
              <a:rPr lang="en-GB" sz="3600" dirty="0">
                <a:latin typeface="Tw Cen MT" panose="020B0602020104020603" pitchFamily="34" charset="0"/>
              </a:rPr>
              <a:t>St Francis is the patron saint of animals and birds and showed kindness to all living things.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Cross: </a:t>
            </a:r>
            <a:r>
              <a:rPr lang="en-GB" sz="3600" dirty="0">
                <a:latin typeface="Tw Cen MT" panose="020B0602020104020603" pitchFamily="34" charset="0"/>
              </a:rPr>
              <a:t>St Francis chose to follow Jesus’ way of love, peace, and sacrifice.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Dove: </a:t>
            </a:r>
            <a:r>
              <a:rPr lang="en-GB" sz="3600" dirty="0">
                <a:latin typeface="Tw Cen MT" panose="020B0602020104020603" pitchFamily="34" charset="0"/>
              </a:rPr>
              <a:t>His life embodies peace, humility and finding happiness in love for God, making him a symbol of peace. 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Crib / nativity figure: </a:t>
            </a:r>
            <a:r>
              <a:rPr lang="en-GB" sz="3600" dirty="0">
                <a:latin typeface="Tw Cen MT" panose="020B0602020104020603" pitchFamily="34" charset="0"/>
              </a:rPr>
              <a:t>St Francis created the first nativity scene to help people understand Jesus’ birth.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Image of St Francis with marks on his hands</a:t>
            </a:r>
            <a:r>
              <a:rPr lang="en-GB" sz="3600" dirty="0">
                <a:solidFill>
                  <a:srgbClr val="00B050"/>
                </a:solidFill>
                <a:latin typeface="Tw Cen MT" panose="020B0602020104020603" pitchFamily="34" charset="0"/>
              </a:rPr>
              <a:t> </a:t>
            </a:r>
            <a:r>
              <a:rPr lang="en-GB" sz="3600" i="1" dirty="0">
                <a:latin typeface="Tw Cen MT" panose="020B0602020104020603" pitchFamily="34" charset="0"/>
              </a:rPr>
              <a:t>(for older pupils)</a:t>
            </a:r>
            <a:r>
              <a:rPr lang="en-GB" sz="3600" b="1" i="1" dirty="0">
                <a:latin typeface="Tw Cen MT" panose="020B0602020104020603" pitchFamily="34" charset="0"/>
              </a:rPr>
              <a:t>: </a:t>
            </a:r>
            <a:r>
              <a:rPr lang="en-GB" sz="3600" dirty="0">
                <a:latin typeface="Tw Cen MT" panose="020B0602020104020603" pitchFamily="34" charset="0"/>
              </a:rPr>
              <a:t>These represent the stigmata — showing how deeply he shared in Jesus’ suffering.</a:t>
            </a:r>
          </a:p>
          <a:p>
            <a:endParaRPr lang="en-GB" sz="3600" dirty="0">
              <a:latin typeface="Tw Cen MT" panose="020B06020201040206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7F71F4-A8A4-A737-39EB-B62C36F98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8014" y="2404221"/>
            <a:ext cx="2416085" cy="456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67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2D277-CAA5-6EF8-7C69-33CFCE1DE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96E0D42-8B5D-7E71-4F69-B18975C33357}"/>
              </a:ext>
            </a:extLst>
          </p:cNvPr>
          <p:cNvGrpSpPr/>
          <p:nvPr/>
        </p:nvGrpSpPr>
        <p:grpSpPr>
          <a:xfrm>
            <a:off x="0" y="0"/>
            <a:ext cx="18288000" cy="1342033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C0AE42D-DF0C-F48B-49D6-B9257BE7AED2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FE7DF43-5274-E8AD-418F-6EE7C34F3BF3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F2491B0A-BB95-0E58-9619-A930AC083D2E}"/>
              </a:ext>
            </a:extLst>
          </p:cNvPr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4F16127-6ADB-A177-56A2-808501B5821C}"/>
              </a:ext>
            </a:extLst>
          </p:cNvPr>
          <p:cNvSpPr txBox="1"/>
          <p:nvPr/>
        </p:nvSpPr>
        <p:spPr>
          <a:xfrm>
            <a:off x="1168544" y="-280459"/>
            <a:ext cx="16107085" cy="134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Prayer Walk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5369414-C1D8-E1C3-8EA3-01C628279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34225"/>
              </p:ext>
            </p:extLst>
          </p:nvPr>
        </p:nvGraphicFramePr>
        <p:xfrm>
          <a:off x="457200" y="1576665"/>
          <a:ext cx="17373599" cy="7453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0414">
                  <a:extLst>
                    <a:ext uri="{9D8B030D-6E8A-4147-A177-3AD203B41FA5}">
                      <a16:colId xmlns:a16="http://schemas.microsoft.com/office/drawing/2014/main" val="1083961313"/>
                    </a:ext>
                  </a:extLst>
                </a:gridCol>
                <a:gridCol w="2659932">
                  <a:extLst>
                    <a:ext uri="{9D8B030D-6E8A-4147-A177-3AD203B41FA5}">
                      <a16:colId xmlns:a16="http://schemas.microsoft.com/office/drawing/2014/main" val="896042782"/>
                    </a:ext>
                  </a:extLst>
                </a:gridCol>
                <a:gridCol w="4617308">
                  <a:extLst>
                    <a:ext uri="{9D8B030D-6E8A-4147-A177-3AD203B41FA5}">
                      <a16:colId xmlns:a16="http://schemas.microsoft.com/office/drawing/2014/main" val="3464416831"/>
                    </a:ext>
                  </a:extLst>
                </a:gridCol>
                <a:gridCol w="4351225">
                  <a:extLst>
                    <a:ext uri="{9D8B030D-6E8A-4147-A177-3AD203B41FA5}">
                      <a16:colId xmlns:a16="http://schemas.microsoft.com/office/drawing/2014/main" val="45017438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1849127566"/>
                    </a:ext>
                  </a:extLst>
                </a:gridCol>
              </a:tblGrid>
              <a:tr h="512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Season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What to notice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Simple prayer activity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Reflection focus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CST link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5150238"/>
                  </a:ext>
                </a:extLst>
              </a:tr>
              <a:tr h="1591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Spring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New life: buds, leaves, insects, grass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Quiet walk to notice new life. </a:t>
                      </a:r>
                      <a:r>
                        <a:rPr lang="en-GB" sz="3000" i="1" dirty="0">
                          <a:latin typeface="Tw Cen MT" panose="020B0602020104020603" pitchFamily="34" charset="0"/>
                        </a:rPr>
                        <a:t>“Help us grow in kindness and care.</a:t>
                      </a:r>
                      <a:endParaRPr lang="en-GB" sz="3000" dirty="0"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Tw Cen MT" panose="020B0602020104020603" pitchFamily="34" charset="0"/>
                        </a:rPr>
                        <a:t>• What is growing?</a:t>
                      </a:r>
                      <a:br>
                        <a:rPr lang="en-GB" sz="3000" dirty="0">
                          <a:latin typeface="Tw Cen MT" panose="020B0602020104020603" pitchFamily="34" charset="0"/>
                        </a:rPr>
                      </a:br>
                      <a:r>
                        <a:rPr lang="en-GB" sz="3000" dirty="0">
                          <a:latin typeface="Tw Cen MT" panose="020B0602020104020603" pitchFamily="34" charset="0"/>
                        </a:rPr>
                        <a:t>• How do people grow when they are cared for?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Care for Creation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Human Dignity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055659"/>
                  </a:ext>
                </a:extLst>
              </a:tr>
              <a:tr h="2131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Summer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Light, warmth, colour, beauty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Slow “praise walk” — stop and name something beautiful.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i="1" kern="100" dirty="0">
                          <a:effectLst/>
                          <a:latin typeface="Tw Cen MT" panose="020B0602020104020603" pitchFamily="34" charset="0"/>
                        </a:rPr>
                        <a:t>“Praise be to You, Lord God.”</a:t>
                      </a:r>
                      <a:endParaRPr lang="en-GB" sz="3000" i="1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makes me feel thankful?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Where can I see beauty around and inside me?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Common Good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Creation (Gratitude)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57848"/>
                  </a:ext>
                </a:extLst>
              </a:tr>
              <a:tr h="1625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Autumn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Changing colours, falling leaves, seeds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Observe or collect leaves; think about letting go.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200" i="1" dirty="0">
                          <a:latin typeface="Tw Cen MT" panose="020B0602020104020603" pitchFamily="34" charset="0"/>
                        </a:rPr>
                        <a:t>“Help us choose peace.”</a:t>
                      </a:r>
                      <a:endParaRPr lang="en-GB" sz="3000" i="1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helps us choose peace?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do we really need?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Peace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Solidarity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986018"/>
                  </a:ext>
                </a:extLst>
              </a:tr>
              <a:tr h="1591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Winter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Cold, stillness, bare trees — find colour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Colour hunt in grey spaces. </a:t>
                      </a:r>
                      <a:r>
                        <a:rPr lang="en-GB" sz="3000" i="1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“Thank you, God, for hope.”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Where can we find hope?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How do we care for others in hard times?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Human Dignity 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Option for the Poor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5552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4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59D4-4D3C-78F9-8F23-F8591CE59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39ACF43-C231-B217-2952-C8BF8EB07C6B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A71EA0A-1A32-7BE2-2916-5ADCD9021BBC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8A31FF7-37C2-74DB-AA8A-4D21A3C2580C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4FDCC3E-1F1B-0AF8-5AA9-8CA6FD517570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2896E01-0DD8-C374-DB70-981F060EBEFA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Outdoor Prayer: General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43969D5-8439-70A6-FE53-9F49BBA46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344582"/>
              </p:ext>
            </p:extLst>
          </p:nvPr>
        </p:nvGraphicFramePr>
        <p:xfrm>
          <a:off x="228600" y="1866900"/>
          <a:ext cx="17830800" cy="6705604"/>
        </p:xfrm>
        <a:graphic>
          <a:graphicData uri="http://schemas.openxmlformats.org/drawingml/2006/table">
            <a:tbl>
              <a:tblPr/>
              <a:tblGrid>
                <a:gridCol w="5943600">
                  <a:extLst>
                    <a:ext uri="{9D8B030D-6E8A-4147-A177-3AD203B41FA5}">
                      <a16:colId xmlns:a16="http://schemas.microsoft.com/office/drawing/2014/main" val="954473644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784922506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747923828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Prayer focus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00554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Artist’s Palette of Creation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Collect or draw different colours and textures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i="1" dirty="0">
                          <a:latin typeface="Tw Cen MT" panose="020B0602020104020603" pitchFamily="34" charset="0"/>
                        </a:rPr>
                        <a:t>“Thank you, God, for variety and beauty.”</a:t>
                      </a:r>
                      <a:endParaRPr lang="en-GB" sz="40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165959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latin typeface="Tw Cen MT" panose="020B0602020104020603" pitchFamily="34" charset="0"/>
                        </a:rPr>
                        <a:t>Nature Frame Prayer</a:t>
                      </a:r>
                      <a:endParaRPr lang="en-GB" sz="40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dirty="0">
                          <a:latin typeface="Tw Cen MT" panose="020B0602020104020603" pitchFamily="34" charset="0"/>
                        </a:rPr>
                        <a:t>Frame something beautiful with sticks or paper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i="1">
                          <a:latin typeface="Tw Cen MT" panose="020B0602020104020603" pitchFamily="34" charset="0"/>
                        </a:rPr>
                        <a:t>“Thank you, God, for…”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609630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Creation Thank-You Circle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One word or phrase of thanks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Gratitude and praise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324369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Quiet Sit &amp; Listen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Sit silently and notice sounds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dirty="0">
                          <a:latin typeface="Tw Cen MT" panose="020B0602020104020603" pitchFamily="34" charset="0"/>
                        </a:rPr>
                        <a:t>Stillness and presence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468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66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DC907-269A-E544-4A3D-C20BBDC2D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D703A23-E740-8B07-9206-AD74324917D4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02B8DC9-232C-4318-DB6A-49A3402CD596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E3AD215-F982-BD44-BD77-66C09CD12B83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77435E6E-55AD-087C-AF9F-F72B57B852A9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FC316F1-9075-619A-87A9-3805D6568A6F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St Francis of Assisi – Did You Know?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516C56-8C3E-9FC4-4EBF-A121366F0AA7}"/>
              </a:ext>
            </a:extLst>
          </p:cNvPr>
          <p:cNvSpPr txBox="1"/>
          <p:nvPr/>
        </p:nvSpPr>
        <p:spPr>
          <a:xfrm>
            <a:off x="913945" y="1714105"/>
            <a:ext cx="16385426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His </a:t>
            </a:r>
            <a:r>
              <a:rPr lang="en-GB" sz="4000" b="1" dirty="0">
                <a:latin typeface="Tw Cen MT" panose="020B0602020104020603" pitchFamily="34" charset="0"/>
              </a:rPr>
              <a:t>feast day is 4 October</a:t>
            </a:r>
            <a:r>
              <a:rPr lang="en-GB" sz="4000" dirty="0">
                <a:latin typeface="Tw Cen MT" panose="020B0602020104020603" pitchFamily="34" charset="0"/>
              </a:rPr>
              <a:t> – often marked by blessings of animals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As a young man, Francis </a:t>
            </a:r>
            <a:r>
              <a:rPr lang="en-GB" sz="4000" b="1" dirty="0">
                <a:latin typeface="Tw Cen MT" panose="020B0602020104020603" pitchFamily="34" charset="0"/>
              </a:rPr>
              <a:t>dreamed of being a soldier</a:t>
            </a:r>
            <a:r>
              <a:rPr lang="en-GB" sz="4000" dirty="0">
                <a:latin typeface="Tw Cen MT" panose="020B0602020104020603" pitchFamily="34" charset="0"/>
              </a:rPr>
              <a:t> and came from a wealthy family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</a:t>
            </a:r>
            <a:r>
              <a:rPr lang="en-GB" sz="4000" b="1" dirty="0">
                <a:latin typeface="Tw Cen MT" panose="020B0602020104020603" pitchFamily="34" charset="0"/>
              </a:rPr>
              <a:t>gave up riches</a:t>
            </a:r>
            <a:r>
              <a:rPr lang="en-GB" sz="4000" dirty="0">
                <a:latin typeface="Tw Cen MT" panose="020B0602020104020603" pitchFamily="34" charset="0"/>
              </a:rPr>
              <a:t> to live simply and serve God and the poor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is the </a:t>
            </a:r>
            <a:r>
              <a:rPr lang="en-GB" sz="4000" b="1" dirty="0">
                <a:latin typeface="Tw Cen MT" panose="020B0602020104020603" pitchFamily="34" charset="0"/>
              </a:rPr>
              <a:t>patron saint of ecology and the environment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is also the </a:t>
            </a:r>
            <a:r>
              <a:rPr lang="en-GB" sz="4000" b="1" dirty="0">
                <a:latin typeface="Tw Cen MT" panose="020B0602020104020603" pitchFamily="34" charset="0"/>
              </a:rPr>
              <a:t>patron saint of animals</a:t>
            </a:r>
            <a:r>
              <a:rPr lang="en-GB" sz="4000" dirty="0">
                <a:latin typeface="Tw Cen MT" panose="020B0602020104020603" pitchFamily="34" charset="0"/>
              </a:rPr>
              <a:t> and is often shown with birds or wolves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wrote prayers and songs, including the </a:t>
            </a:r>
            <a:r>
              <a:rPr lang="en-GB" sz="4000" b="1" dirty="0">
                <a:latin typeface="Tw Cen MT" panose="020B0602020104020603" pitchFamily="34" charset="0"/>
              </a:rPr>
              <a:t>Canticle of the Creatures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met the </a:t>
            </a:r>
            <a:r>
              <a:rPr lang="en-GB" sz="4000" b="1" dirty="0">
                <a:latin typeface="Tw Cen MT" panose="020B0602020104020603" pitchFamily="34" charset="0"/>
              </a:rPr>
              <a:t>Sultan during the Crusades</a:t>
            </a:r>
            <a:r>
              <a:rPr lang="en-GB" sz="4000" dirty="0">
                <a:latin typeface="Tw Cen MT" panose="020B0602020104020603" pitchFamily="34" charset="0"/>
              </a:rPr>
              <a:t>, choosing dialogue and peace over violence</a:t>
            </a:r>
          </a:p>
          <a:p>
            <a:endParaRPr lang="en-GB" sz="4000" dirty="0">
              <a:latin typeface="Tw Cen MT" panose="020B0602020104020603" pitchFamily="34" charset="0"/>
            </a:endParaRPr>
          </a:p>
          <a:p>
            <a:r>
              <a:rPr lang="en-GB" sz="4000" b="1" dirty="0">
                <a:latin typeface="Tw Cen MT" panose="020B0602020104020603" pitchFamily="34" charset="0"/>
              </a:rPr>
              <a:t>Challenge: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i="1" dirty="0">
                <a:latin typeface="Tw Cen MT" panose="020B0602020104020603" pitchFamily="34" charset="0"/>
              </a:rPr>
              <a:t>What else can you discover about St Francis?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40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07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A399A-604C-DD24-C1BB-CCC990AC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A46546C-78FA-68F1-DFE5-C8835F2487C3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B54626E-3AAA-8237-05A2-B37C783ECC79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518CE9-A395-DD8E-A54B-8E26E4FFA9EB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39E03C7-37C2-10B6-E0D0-B5813611712A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EAA8226-4B15-ACEC-528F-1C12EB7ED44C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St Francis of Assisi – More Did You Know?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AE33F-1FEB-E633-9EDB-E1403331A17B}"/>
              </a:ext>
            </a:extLst>
          </p:cNvPr>
          <p:cNvSpPr txBox="1"/>
          <p:nvPr/>
        </p:nvSpPr>
        <p:spPr>
          <a:xfrm>
            <a:off x="475643" y="1469291"/>
            <a:ext cx="1760220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w Cen MT" panose="020B0602020104020603" pitchFamily="34" charset="0"/>
              </a:rPr>
              <a:t>Human / relatable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Francis struggled with illness and doubt, not instant holiness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His father was a successful cloth merchant — Francis was expected to inherit the business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was known for his joy and sense of humour, even when living simply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Faith &amp; prayer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Francis rebuilt a ruined church with his own hands after hearing God call him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believed joy and gratitude were signs of true faith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often prayed outdoors, close to nature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Peace &amp; courage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travelled into a war zone to meet the Sultan of Egypt during the Crusades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believed peace begins with listening, not winning arguments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refused to use violence, even when it would have made him safer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Creativity &amp; influence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wrote prayers that later inspired hymns and songs still sung today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founded the Franciscan Order, which continues worldwide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Pope Francis chose his name to reflect Francis’ values of peace, simplicity and care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0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1FE0B-9219-DBD1-FA71-36DA3675F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6EF360A-CFBB-1EA4-001A-B835E1F8B59C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829B369-9687-EC2E-319E-574462630D69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FD9349D-CE62-8D2F-DA0D-6212DE2945B8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6E2E5170-B972-2BEA-5B94-9DC88A4EE79F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3F21B12-B70E-FD39-C55F-DB4DE123E21E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Optional Catholic Resource Links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5C836E-162A-FE7C-4F33-C76D65C230BA}"/>
              </a:ext>
            </a:extLst>
          </p:cNvPr>
          <p:cNvSpPr txBox="1"/>
          <p:nvPr/>
        </p:nvSpPr>
        <p:spPr>
          <a:xfrm>
            <a:off x="1179431" y="2095500"/>
            <a:ext cx="156972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Tw Cen MT" panose="020B0602020104020603" pitchFamily="34" charset="0"/>
              </a:rPr>
              <a:t>For teacher planning, displays, prayer, reflection</a:t>
            </a:r>
            <a:endParaRPr lang="en-GB" sz="4000" b="1" dirty="0">
              <a:latin typeface="Tw Cen MT" panose="020B0602020104020603" pitchFamily="34" charset="0"/>
              <a:hlinkClick r:id="rId3"/>
            </a:endParaRPr>
          </a:p>
          <a:p>
            <a:endParaRPr lang="en-GB" sz="4000" dirty="0">
              <a:latin typeface="Tw Cen MT" panose="020B0602020104020603" pitchFamily="34" charset="0"/>
              <a:hlinkClick r:id="rId3"/>
            </a:endParaRPr>
          </a:p>
          <a:p>
            <a:r>
              <a:rPr lang="en-GB" sz="4000" dirty="0">
                <a:latin typeface="Tw Cen MT" panose="020B0602020104020603" pitchFamily="34" charset="0"/>
                <a:hlinkClick r:id="rId3"/>
              </a:rPr>
              <a:t>Canticle of the Sun / Care of Creation prayer resources</a:t>
            </a:r>
            <a:endParaRPr lang="en-GB" sz="4000" dirty="0">
              <a:latin typeface="Tw Cen MT" panose="020B0602020104020603" pitchFamily="34" charset="0"/>
              <a:hlinkClick r:id="rId4"/>
            </a:endParaRPr>
          </a:p>
          <a:p>
            <a:r>
              <a:rPr lang="en-GB" sz="4000" dirty="0">
                <a:latin typeface="Tw Cen MT" panose="020B0602020104020603" pitchFamily="34" charset="0"/>
                <a:hlinkClick r:id="rId4"/>
              </a:rPr>
              <a:t>Creation Family Prayer Ideas (CAFOD)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  <a:hlinkClick r:id="rId5"/>
              </a:rPr>
              <a:t>Laudato Si’ video for Children (Primary)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  <a:hlinkClick r:id="rId6"/>
              </a:rPr>
              <a:t>Laudato Si’ Celebration of the Word (Primary)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  <a:hlinkClick r:id="rId7"/>
              </a:rPr>
              <a:t>Catholic Social Teaching Resources (CAFOD)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dirty="0">
              <a:latin typeface="Tw Cen MT" panose="020B0602020104020603" pitchFamily="34" charset="0"/>
            </a:endParaRPr>
          </a:p>
          <a:p>
            <a:r>
              <a:rPr lang="en-GB" sz="4000" b="1" dirty="0">
                <a:latin typeface="Tw Cen MT" panose="020B0602020104020603" pitchFamily="34" charset="0"/>
              </a:rPr>
              <a:t>Vatican / Catholic Teaching</a:t>
            </a:r>
          </a:p>
          <a:p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  <a:hlinkClick r:id="rId8"/>
              </a:rPr>
              <a:t>Laudato Si’ – Papal Encyclical (Pope Francis)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  <a:hlinkClick r:id="rId9"/>
              </a:rPr>
              <a:t>Prayer for Our Earth (Pope Francis)</a:t>
            </a:r>
            <a:endParaRPr lang="en-GB" sz="4000" dirty="0">
              <a:latin typeface="Tw Cen MT" panose="020B0602020104020603" pitchFamily="34" charset="0"/>
            </a:endParaRPr>
          </a:p>
          <a:p>
            <a:br>
              <a:rPr lang="en-GB" sz="4000" dirty="0">
                <a:latin typeface="Tw Cen MT" panose="020B0602020104020603" pitchFamily="34" charset="0"/>
              </a:rPr>
            </a:br>
            <a:endParaRPr lang="en-GB" sz="40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99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1064</Words>
  <Application>Microsoft Office PowerPoint</Application>
  <PresentationFormat>Custom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Rockwell</vt:lpstr>
      <vt:lpstr>Calibri</vt:lpstr>
      <vt:lpstr>Tw Cen MT</vt:lpstr>
      <vt:lpstr>Aptos</vt:lpstr>
      <vt:lpstr>Arial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Romero - resources</dc:title>
  <dc:creator>Elaine Arundell</dc:creator>
  <cp:lastModifiedBy>Elaine Arundell</cp:lastModifiedBy>
  <cp:revision>6</cp:revision>
  <dcterms:created xsi:type="dcterms:W3CDTF">2006-08-16T00:00:00Z</dcterms:created>
  <dcterms:modified xsi:type="dcterms:W3CDTF">2026-01-18T11:17:23Z</dcterms:modified>
  <dc:identifier>DAG58DQ5T7o</dc:identifier>
</cp:coreProperties>
</file>