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66"/>
  </p:notesMasterIdLst>
  <p:sldIdLst>
    <p:sldId id="354" r:id="rId3"/>
    <p:sldId id="256" r:id="rId4"/>
    <p:sldId id="466" r:id="rId5"/>
    <p:sldId id="424" r:id="rId6"/>
    <p:sldId id="425" r:id="rId7"/>
    <p:sldId id="376" r:id="rId8"/>
    <p:sldId id="378" r:id="rId9"/>
    <p:sldId id="379" r:id="rId10"/>
    <p:sldId id="431" r:id="rId11"/>
    <p:sldId id="370" r:id="rId12"/>
    <p:sldId id="398" r:id="rId13"/>
    <p:sldId id="435" r:id="rId14"/>
    <p:sldId id="436" r:id="rId15"/>
    <p:sldId id="434" r:id="rId16"/>
    <p:sldId id="403" r:id="rId17"/>
    <p:sldId id="416" r:id="rId18"/>
    <p:sldId id="402" r:id="rId19"/>
    <p:sldId id="437" r:id="rId20"/>
    <p:sldId id="438" r:id="rId21"/>
    <p:sldId id="439" r:id="rId22"/>
    <p:sldId id="442" r:id="rId23"/>
    <p:sldId id="447" r:id="rId24"/>
    <p:sldId id="443" r:id="rId25"/>
    <p:sldId id="444" r:id="rId26"/>
    <p:sldId id="445" r:id="rId27"/>
    <p:sldId id="446" r:id="rId28"/>
    <p:sldId id="418" r:id="rId29"/>
    <p:sldId id="353" r:id="rId30"/>
    <p:sldId id="365" r:id="rId31"/>
    <p:sldId id="366" r:id="rId32"/>
    <p:sldId id="449" r:id="rId33"/>
    <p:sldId id="450" r:id="rId34"/>
    <p:sldId id="448" r:id="rId35"/>
    <p:sldId id="278" r:id="rId36"/>
    <p:sldId id="451" r:id="rId37"/>
    <p:sldId id="452" r:id="rId38"/>
    <p:sldId id="453" r:id="rId39"/>
    <p:sldId id="275" r:id="rId40"/>
    <p:sldId id="359" r:id="rId41"/>
    <p:sldId id="455" r:id="rId42"/>
    <p:sldId id="454" r:id="rId43"/>
    <p:sldId id="413" r:id="rId44"/>
    <p:sldId id="394" r:id="rId45"/>
    <p:sldId id="406" r:id="rId46"/>
    <p:sldId id="419" r:id="rId47"/>
    <p:sldId id="420" r:id="rId48"/>
    <p:sldId id="421" r:id="rId49"/>
    <p:sldId id="422" r:id="rId50"/>
    <p:sldId id="456" r:id="rId51"/>
    <p:sldId id="457" r:id="rId52"/>
    <p:sldId id="460" r:id="rId53"/>
    <p:sldId id="461" r:id="rId54"/>
    <p:sldId id="462" r:id="rId55"/>
    <p:sldId id="409" r:id="rId56"/>
    <p:sldId id="410" r:id="rId57"/>
    <p:sldId id="458" r:id="rId58"/>
    <p:sldId id="459" r:id="rId59"/>
    <p:sldId id="463" r:id="rId60"/>
    <p:sldId id="464" r:id="rId61"/>
    <p:sldId id="386" r:id="rId62"/>
    <p:sldId id="387" r:id="rId63"/>
    <p:sldId id="417" r:id="rId64"/>
    <p:sldId id="465" r:id="rId65"/>
  </p:sldIdLst>
  <p:sldSz cx="18288000" cy="10287000"/>
  <p:notesSz cx="6797675" cy="9926638"/>
  <p:embeddedFontLst>
    <p:embeddedFont>
      <p:font typeface="Rockwell" panose="02060603020205020403" pitchFamily="18" charset="0"/>
      <p:regular r:id="rId67"/>
      <p:bold r:id="rId68"/>
      <p:italic r:id="rId69"/>
      <p:boldItalic r:id="rId70"/>
    </p:embeddedFont>
    <p:embeddedFont>
      <p:font typeface="Tw Cen MT" panose="020B0602020104020603" pitchFamily="34"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1E36"/>
    <a:srgbClr val="1800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7AB687-0BDD-4939-AF01-D1A789377080}" v="13" dt="2026-09-10T20:23:19.3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244"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2.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microsoft.com/office/2016/11/relationships/changesInfo" Target="changesInfos/changesInfo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3.fntdata"/><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6.fntdata"/><Relationship Id="rId80"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1.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4.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7.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5.fntdata"/><Relationship Id="rId2" Type="http://schemas.openxmlformats.org/officeDocument/2006/relationships/slideMaster" Target="slideMasters/slideMaster2.xml"/><Relationship Id="rId29"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ine Arundell" userId="0f790e835c68b649" providerId="LiveId" clId="{7DB4F6A2-A47A-4AF0-A02B-D6CFE7CA8F68}"/>
    <pc:docChg chg="undo custSel addSld delSld modSld">
      <pc:chgData name="Elaine Arundell" userId="0f790e835c68b649" providerId="LiveId" clId="{7DB4F6A2-A47A-4AF0-A02B-D6CFE7CA8F68}" dt="2026-09-11T23:27:57.292" v="267" actId="122"/>
      <pc:docMkLst>
        <pc:docMk/>
      </pc:docMkLst>
      <pc:sldChg chg="addSp delSp mod">
        <pc:chgData name="Elaine Arundell" userId="0f790e835c68b649" providerId="LiveId" clId="{7DB4F6A2-A47A-4AF0-A02B-D6CFE7CA8F68}" dt="2026-09-06T10:53:11.651" v="54" actId="22"/>
        <pc:sldMkLst>
          <pc:docMk/>
          <pc:sldMk cId="0" sldId="256"/>
        </pc:sldMkLst>
        <pc:picChg chg="add">
          <ac:chgData name="Elaine Arundell" userId="0f790e835c68b649" providerId="LiveId" clId="{7DB4F6A2-A47A-4AF0-A02B-D6CFE7CA8F68}" dt="2026-09-06T10:53:11.651" v="54" actId="22"/>
          <ac:picMkLst>
            <pc:docMk/>
            <pc:sldMk cId="0" sldId="256"/>
            <ac:picMk id="9" creationId="{B34A9683-ECDC-0D72-759C-51246EDA5B0B}"/>
          </ac:picMkLst>
        </pc:picChg>
      </pc:sldChg>
      <pc:sldChg chg="addSp delSp mod">
        <pc:chgData name="Elaine Arundell" userId="0f790e835c68b649" providerId="LiveId" clId="{7DB4F6A2-A47A-4AF0-A02B-D6CFE7CA8F68}" dt="2026-09-06T10:58:15.653" v="138" actId="22"/>
        <pc:sldMkLst>
          <pc:docMk/>
          <pc:sldMk cId="0" sldId="275"/>
        </pc:sldMkLst>
        <pc:picChg chg="add">
          <ac:chgData name="Elaine Arundell" userId="0f790e835c68b649" providerId="LiveId" clId="{7DB4F6A2-A47A-4AF0-A02B-D6CFE7CA8F68}" dt="2026-09-06T10:58:15.653" v="138" actId="22"/>
          <ac:picMkLst>
            <pc:docMk/>
            <pc:sldMk cId="0" sldId="275"/>
            <ac:picMk id="7" creationId="{731FD27E-8D1A-A6BD-C2DA-74206ABC309C}"/>
          </ac:picMkLst>
        </pc:picChg>
      </pc:sldChg>
      <pc:sldChg chg="addSp delSp mod">
        <pc:chgData name="Elaine Arundell" userId="0f790e835c68b649" providerId="LiveId" clId="{7DB4F6A2-A47A-4AF0-A02B-D6CFE7CA8F68}" dt="2026-09-06T10:58:00.436" v="130" actId="22"/>
        <pc:sldMkLst>
          <pc:docMk/>
          <pc:sldMk cId="0" sldId="278"/>
        </pc:sldMkLst>
        <pc:picChg chg="add">
          <ac:chgData name="Elaine Arundell" userId="0f790e835c68b649" providerId="LiveId" clId="{7DB4F6A2-A47A-4AF0-A02B-D6CFE7CA8F68}" dt="2026-09-06T10:58:00.436" v="130" actId="22"/>
          <ac:picMkLst>
            <pc:docMk/>
            <pc:sldMk cId="0" sldId="278"/>
            <ac:picMk id="5" creationId="{D2A232B1-C6E3-5B25-6F22-DF27122A9006}"/>
          </ac:picMkLst>
        </pc:picChg>
      </pc:sldChg>
      <pc:sldChg chg="addSp delSp modSp mod">
        <pc:chgData name="Elaine Arundell" userId="0f790e835c68b649" providerId="LiveId" clId="{7DB4F6A2-A47A-4AF0-A02B-D6CFE7CA8F68}" dt="2026-09-11T23:27:31.685" v="263" actId="122"/>
        <pc:sldMkLst>
          <pc:docMk/>
          <pc:sldMk cId="1335274576" sldId="353"/>
        </pc:sldMkLst>
        <pc:spChg chg="mod">
          <ac:chgData name="Elaine Arundell" userId="0f790e835c68b649" providerId="LiveId" clId="{7DB4F6A2-A47A-4AF0-A02B-D6CFE7CA8F68}" dt="2026-09-11T23:27:31.685" v="263" actId="122"/>
          <ac:spMkLst>
            <pc:docMk/>
            <pc:sldMk cId="1335274576" sldId="353"/>
            <ac:spMk id="3" creationId="{29EF3F4C-3A08-1031-1FB6-71CDEA458344}"/>
          </ac:spMkLst>
        </pc:spChg>
        <pc:picChg chg="add">
          <ac:chgData name="Elaine Arundell" userId="0f790e835c68b649" providerId="LiveId" clId="{7DB4F6A2-A47A-4AF0-A02B-D6CFE7CA8F68}" dt="2026-09-06T10:56:53.336" v="113" actId="22"/>
          <ac:picMkLst>
            <pc:docMk/>
            <pc:sldMk cId="1335274576" sldId="353"/>
            <ac:picMk id="9" creationId="{EB99CE49-509B-C085-D8DA-105B3D6FC339}"/>
          </ac:picMkLst>
        </pc:picChg>
      </pc:sldChg>
      <pc:sldChg chg="addSp delSp mod">
        <pc:chgData name="Elaine Arundell" userId="0f790e835c68b649" providerId="LiveId" clId="{7DB4F6A2-A47A-4AF0-A02B-D6CFE7CA8F68}" dt="2026-09-06T10:53:08.305" v="52" actId="22"/>
        <pc:sldMkLst>
          <pc:docMk/>
          <pc:sldMk cId="2908551319" sldId="354"/>
        </pc:sldMkLst>
        <pc:picChg chg="add">
          <ac:chgData name="Elaine Arundell" userId="0f790e835c68b649" providerId="LiveId" clId="{7DB4F6A2-A47A-4AF0-A02B-D6CFE7CA8F68}" dt="2026-09-06T10:53:08.305" v="52" actId="22"/>
          <ac:picMkLst>
            <pc:docMk/>
            <pc:sldMk cId="2908551319" sldId="354"/>
            <ac:picMk id="5" creationId="{48FE6981-7A33-BE1E-2EF2-BC501A216F2B}"/>
          </ac:picMkLst>
        </pc:picChg>
      </pc:sldChg>
      <pc:sldChg chg="addSp delSp mod">
        <pc:chgData name="Elaine Arundell" userId="0f790e835c68b649" providerId="LiveId" clId="{7DB4F6A2-A47A-4AF0-A02B-D6CFE7CA8F68}" dt="2026-09-06T10:58:18.785" v="140" actId="22"/>
        <pc:sldMkLst>
          <pc:docMk/>
          <pc:sldMk cId="1675044248" sldId="359"/>
        </pc:sldMkLst>
        <pc:picChg chg="add">
          <ac:chgData name="Elaine Arundell" userId="0f790e835c68b649" providerId="LiveId" clId="{7DB4F6A2-A47A-4AF0-A02B-D6CFE7CA8F68}" dt="2026-09-06T10:58:18.785" v="140" actId="22"/>
          <ac:picMkLst>
            <pc:docMk/>
            <pc:sldMk cId="1675044248" sldId="359"/>
            <ac:picMk id="7" creationId="{D2483BCE-8908-7C9A-3660-3F69B3C6441A}"/>
          </ac:picMkLst>
        </pc:picChg>
      </pc:sldChg>
      <pc:sldChg chg="addSp delSp modSp mod">
        <pc:chgData name="Elaine Arundell" userId="0f790e835c68b649" providerId="LiveId" clId="{7DB4F6A2-A47A-4AF0-A02B-D6CFE7CA8F68}" dt="2026-09-11T23:27:37.102" v="264" actId="122"/>
        <pc:sldMkLst>
          <pc:docMk/>
          <pc:sldMk cId="2861110264" sldId="365"/>
        </pc:sldMkLst>
        <pc:spChg chg="mod">
          <ac:chgData name="Elaine Arundell" userId="0f790e835c68b649" providerId="LiveId" clId="{7DB4F6A2-A47A-4AF0-A02B-D6CFE7CA8F68}" dt="2026-09-11T23:27:37.102" v="264" actId="122"/>
          <ac:spMkLst>
            <pc:docMk/>
            <pc:sldMk cId="2861110264" sldId="365"/>
            <ac:spMk id="3" creationId="{DB2785B8-756A-2C3B-08BE-F2511D3FEB67}"/>
          </ac:spMkLst>
        </pc:spChg>
        <pc:picChg chg="add">
          <ac:chgData name="Elaine Arundell" userId="0f790e835c68b649" providerId="LiveId" clId="{7DB4F6A2-A47A-4AF0-A02B-D6CFE7CA8F68}" dt="2026-09-06T10:56:56.311" v="115" actId="22"/>
          <ac:picMkLst>
            <pc:docMk/>
            <pc:sldMk cId="2861110264" sldId="365"/>
            <ac:picMk id="8" creationId="{15758072-36C6-ECBD-4E08-9EEC3396980C}"/>
          </ac:picMkLst>
        </pc:picChg>
      </pc:sldChg>
      <pc:sldChg chg="addSp delSp modSp mod">
        <pc:chgData name="Elaine Arundell" userId="0f790e835c68b649" providerId="LiveId" clId="{7DB4F6A2-A47A-4AF0-A02B-D6CFE7CA8F68}" dt="2026-09-11T23:27:44.870" v="265" actId="122"/>
        <pc:sldMkLst>
          <pc:docMk/>
          <pc:sldMk cId="1785687300" sldId="366"/>
        </pc:sldMkLst>
        <pc:spChg chg="mod">
          <ac:chgData name="Elaine Arundell" userId="0f790e835c68b649" providerId="LiveId" clId="{7DB4F6A2-A47A-4AF0-A02B-D6CFE7CA8F68}" dt="2026-09-11T23:27:44.870" v="265" actId="122"/>
          <ac:spMkLst>
            <pc:docMk/>
            <pc:sldMk cId="1785687300" sldId="366"/>
            <ac:spMk id="3" creationId="{D843F954-86AC-23D9-A236-357EE865F987}"/>
          </ac:spMkLst>
        </pc:spChg>
        <pc:picChg chg="add">
          <ac:chgData name="Elaine Arundell" userId="0f790e835c68b649" providerId="LiveId" clId="{7DB4F6A2-A47A-4AF0-A02B-D6CFE7CA8F68}" dt="2026-09-06T10:56:59.208" v="118" actId="22"/>
          <ac:picMkLst>
            <pc:docMk/>
            <pc:sldMk cId="1785687300" sldId="366"/>
            <ac:picMk id="7" creationId="{98A690B3-6C9C-5A02-07AB-603DC7A0887E}"/>
          </ac:picMkLst>
        </pc:picChg>
      </pc:sldChg>
      <pc:sldChg chg="addSp delSp mod">
        <pc:chgData name="Elaine Arundell" userId="0f790e835c68b649" providerId="LiveId" clId="{7DB4F6A2-A47A-4AF0-A02B-D6CFE7CA8F68}" dt="2026-09-06T10:54:38.819" v="76" actId="22"/>
        <pc:sldMkLst>
          <pc:docMk/>
          <pc:sldMk cId="2607411947" sldId="370"/>
        </pc:sldMkLst>
        <pc:picChg chg="add">
          <ac:chgData name="Elaine Arundell" userId="0f790e835c68b649" providerId="LiveId" clId="{7DB4F6A2-A47A-4AF0-A02B-D6CFE7CA8F68}" dt="2026-09-06T10:54:38.819" v="76" actId="22"/>
          <ac:picMkLst>
            <pc:docMk/>
            <pc:sldMk cId="2607411947" sldId="370"/>
            <ac:picMk id="5" creationId="{0A6836A0-0577-09EB-C272-C710807FC8F1}"/>
          </ac:picMkLst>
        </pc:picChg>
      </pc:sldChg>
      <pc:sldChg chg="addSp delSp modSp mod">
        <pc:chgData name="Elaine Arundell" userId="0f790e835c68b649" providerId="LiveId" clId="{7DB4F6A2-A47A-4AF0-A02B-D6CFE7CA8F68}" dt="2026-09-06T19:17:07.597" v="235" actId="1076"/>
        <pc:sldMkLst>
          <pc:docMk/>
          <pc:sldMk cId="905989659" sldId="376"/>
        </pc:sldMkLst>
        <pc:picChg chg="add mod">
          <ac:chgData name="Elaine Arundell" userId="0f790e835c68b649" providerId="LiveId" clId="{7DB4F6A2-A47A-4AF0-A02B-D6CFE7CA8F68}" dt="2026-09-06T19:17:07.597" v="235" actId="1076"/>
          <ac:picMkLst>
            <pc:docMk/>
            <pc:sldMk cId="905989659" sldId="376"/>
            <ac:picMk id="3" creationId="{E054E908-F362-9F6A-900F-B3821C5831D3}"/>
          </ac:picMkLst>
        </pc:picChg>
        <pc:picChg chg="add">
          <ac:chgData name="Elaine Arundell" userId="0f790e835c68b649" providerId="LiveId" clId="{7DB4F6A2-A47A-4AF0-A02B-D6CFE7CA8F68}" dt="2026-09-06T10:53:31.804" v="62" actId="22"/>
          <ac:picMkLst>
            <pc:docMk/>
            <pc:sldMk cId="905989659" sldId="376"/>
            <ac:picMk id="4" creationId="{737BACAE-C3DA-F986-8AE7-8908FD99474B}"/>
          </ac:picMkLst>
        </pc:picChg>
        <pc:picChg chg="mod">
          <ac:chgData name="Elaine Arundell" userId="0f790e835c68b649" providerId="LiveId" clId="{7DB4F6A2-A47A-4AF0-A02B-D6CFE7CA8F68}" dt="2026-09-06T19:17:02.913" v="234" actId="1076"/>
          <ac:picMkLst>
            <pc:docMk/>
            <pc:sldMk cId="905989659" sldId="376"/>
            <ac:picMk id="8" creationId="{AC3A7B1A-2A40-0677-7DA6-A5CA3CEDAD00}"/>
          </ac:picMkLst>
        </pc:picChg>
        <pc:picChg chg="mod">
          <ac:chgData name="Elaine Arundell" userId="0f790e835c68b649" providerId="LiveId" clId="{7DB4F6A2-A47A-4AF0-A02B-D6CFE7CA8F68}" dt="2026-09-06T10:53:49.289" v="68" actId="14100"/>
          <ac:picMkLst>
            <pc:docMk/>
            <pc:sldMk cId="905989659" sldId="376"/>
            <ac:picMk id="13" creationId="{625B9BA0-6D3C-D196-B061-139D51C6D868}"/>
          </ac:picMkLst>
        </pc:picChg>
      </pc:sldChg>
      <pc:sldChg chg="addSp delSp modSp mod">
        <pc:chgData name="Elaine Arundell" userId="0f790e835c68b649" providerId="LiveId" clId="{7DB4F6A2-A47A-4AF0-A02B-D6CFE7CA8F68}" dt="2026-09-06T19:18:02.254" v="237" actId="22"/>
        <pc:sldMkLst>
          <pc:docMk/>
          <pc:sldMk cId="2507965065" sldId="378"/>
        </pc:sldMkLst>
        <pc:picChg chg="add">
          <ac:chgData name="Elaine Arundell" userId="0f790e835c68b649" providerId="LiveId" clId="{7DB4F6A2-A47A-4AF0-A02B-D6CFE7CA8F68}" dt="2026-09-06T19:18:02.254" v="237" actId="22"/>
          <ac:picMkLst>
            <pc:docMk/>
            <pc:sldMk cId="2507965065" sldId="378"/>
            <ac:picMk id="3" creationId="{AD07A56B-E379-1E42-2EA1-C201B6888491}"/>
          </ac:picMkLst>
        </pc:picChg>
        <pc:picChg chg="add">
          <ac:chgData name="Elaine Arundell" userId="0f790e835c68b649" providerId="LiveId" clId="{7DB4F6A2-A47A-4AF0-A02B-D6CFE7CA8F68}" dt="2026-09-06T10:53:55.341" v="70" actId="22"/>
          <ac:picMkLst>
            <pc:docMk/>
            <pc:sldMk cId="2507965065" sldId="378"/>
            <ac:picMk id="4" creationId="{3029A781-5998-BCF4-935B-30A7D3574170}"/>
          </ac:picMkLst>
        </pc:picChg>
        <pc:picChg chg="add mod">
          <ac:chgData name="Elaine Arundell" userId="0f790e835c68b649" providerId="LiveId" clId="{7DB4F6A2-A47A-4AF0-A02B-D6CFE7CA8F68}" dt="2026-09-06T10:55:58.351" v="101" actId="1076"/>
          <ac:picMkLst>
            <pc:docMk/>
            <pc:sldMk cId="2507965065" sldId="378"/>
            <ac:picMk id="10" creationId="{93118DD9-6676-A7DF-EA43-06119547D5F3}"/>
          </ac:picMkLst>
        </pc:picChg>
      </pc:sldChg>
      <pc:sldChg chg="addSp delSp modSp mod">
        <pc:chgData name="Elaine Arundell" userId="0f790e835c68b649" providerId="LiveId" clId="{7DB4F6A2-A47A-4AF0-A02B-D6CFE7CA8F68}" dt="2026-09-06T19:18:05.226" v="239" actId="22"/>
        <pc:sldMkLst>
          <pc:docMk/>
          <pc:sldMk cId="339831386" sldId="379"/>
        </pc:sldMkLst>
        <pc:picChg chg="add">
          <ac:chgData name="Elaine Arundell" userId="0f790e835c68b649" providerId="LiveId" clId="{7DB4F6A2-A47A-4AF0-A02B-D6CFE7CA8F68}" dt="2026-09-06T19:18:05.226" v="239" actId="22"/>
          <ac:picMkLst>
            <pc:docMk/>
            <pc:sldMk cId="339831386" sldId="379"/>
            <ac:picMk id="3" creationId="{38B70307-356D-7E3B-4894-4572840BC277}"/>
          </ac:picMkLst>
        </pc:picChg>
        <pc:picChg chg="add">
          <ac:chgData name="Elaine Arundell" userId="0f790e835c68b649" providerId="LiveId" clId="{7DB4F6A2-A47A-4AF0-A02B-D6CFE7CA8F68}" dt="2026-09-06T10:54:29.877" v="72" actId="22"/>
          <ac:picMkLst>
            <pc:docMk/>
            <pc:sldMk cId="339831386" sldId="379"/>
            <ac:picMk id="7" creationId="{6BDD4FCF-A195-5E5F-876D-3261F6717068}"/>
          </ac:picMkLst>
        </pc:picChg>
        <pc:picChg chg="add mod">
          <ac:chgData name="Elaine Arundell" userId="0f790e835c68b649" providerId="LiveId" clId="{7DB4F6A2-A47A-4AF0-A02B-D6CFE7CA8F68}" dt="2026-09-06T10:57:36.003" v="128" actId="1076"/>
          <ac:picMkLst>
            <pc:docMk/>
            <pc:sldMk cId="339831386" sldId="379"/>
            <ac:picMk id="10" creationId="{7FDA1C3A-9EDA-8585-3E21-F0FE3186A44C}"/>
          </ac:picMkLst>
        </pc:picChg>
      </pc:sldChg>
      <pc:sldChg chg="addSp delSp mod">
        <pc:chgData name="Elaine Arundell" userId="0f790e835c68b649" providerId="LiveId" clId="{7DB4F6A2-A47A-4AF0-A02B-D6CFE7CA8F68}" dt="2026-09-06T11:06:29.248" v="190" actId="22"/>
        <pc:sldMkLst>
          <pc:docMk/>
          <pc:sldMk cId="1530132582" sldId="386"/>
        </pc:sldMkLst>
        <pc:picChg chg="add">
          <ac:chgData name="Elaine Arundell" userId="0f790e835c68b649" providerId="LiveId" clId="{7DB4F6A2-A47A-4AF0-A02B-D6CFE7CA8F68}" dt="2026-09-06T11:06:29.248" v="190" actId="22"/>
          <ac:picMkLst>
            <pc:docMk/>
            <pc:sldMk cId="1530132582" sldId="386"/>
            <ac:picMk id="5" creationId="{41F6570F-112C-AC67-676A-AC224EDB8681}"/>
          </ac:picMkLst>
        </pc:picChg>
      </pc:sldChg>
      <pc:sldChg chg="addSp delSp mod">
        <pc:chgData name="Elaine Arundell" userId="0f790e835c68b649" providerId="LiveId" clId="{7DB4F6A2-A47A-4AF0-A02B-D6CFE7CA8F68}" dt="2026-09-06T11:06:34.638" v="192" actId="22"/>
        <pc:sldMkLst>
          <pc:docMk/>
          <pc:sldMk cId="0" sldId="387"/>
        </pc:sldMkLst>
        <pc:picChg chg="add">
          <ac:chgData name="Elaine Arundell" userId="0f790e835c68b649" providerId="LiveId" clId="{7DB4F6A2-A47A-4AF0-A02B-D6CFE7CA8F68}" dt="2026-09-06T11:06:34.638" v="192" actId="22"/>
          <ac:picMkLst>
            <pc:docMk/>
            <pc:sldMk cId="0" sldId="387"/>
            <ac:picMk id="6" creationId="{FE4BD1A2-6906-5DDE-FAD7-5CB0DC5DEAB9}"/>
          </ac:picMkLst>
        </pc:picChg>
      </pc:sldChg>
      <pc:sldChg chg="addSp delSp modSp add mod modNotesTx">
        <pc:chgData name="Elaine Arundell" userId="0f790e835c68b649" providerId="LiveId" clId="{7DB4F6A2-A47A-4AF0-A02B-D6CFE7CA8F68}" dt="2026-09-06T10:58:45.464" v="149" actId="22"/>
        <pc:sldMkLst>
          <pc:docMk/>
          <pc:sldMk cId="3237679781" sldId="394"/>
        </pc:sldMkLst>
        <pc:picChg chg="add">
          <ac:chgData name="Elaine Arundell" userId="0f790e835c68b649" providerId="LiveId" clId="{7DB4F6A2-A47A-4AF0-A02B-D6CFE7CA8F68}" dt="2026-09-06T10:58:45.464" v="149" actId="22"/>
          <ac:picMkLst>
            <pc:docMk/>
            <pc:sldMk cId="3237679781" sldId="394"/>
            <ac:picMk id="3" creationId="{9EE7B226-4A0D-0AF9-DE85-D38F1C921A22}"/>
          </ac:picMkLst>
        </pc:picChg>
        <pc:picChg chg="add mod">
          <ac:chgData name="Elaine Arundell" userId="0f790e835c68b649" providerId="LiveId" clId="{7DB4F6A2-A47A-4AF0-A02B-D6CFE7CA8F68}" dt="2026-09-04T09:55:12.648" v="17" actId="1076"/>
          <ac:picMkLst>
            <pc:docMk/>
            <pc:sldMk cId="3237679781" sldId="394"/>
            <ac:picMk id="5" creationId="{4B48B398-0AFE-066A-81B0-F48819F5224F}"/>
          </ac:picMkLst>
        </pc:picChg>
      </pc:sldChg>
      <pc:sldChg chg="addSp delSp modSp mod">
        <pc:chgData name="Elaine Arundell" userId="0f790e835c68b649" providerId="LiveId" clId="{7DB4F6A2-A47A-4AF0-A02B-D6CFE7CA8F68}" dt="2026-09-06T10:54:43.103" v="78" actId="22"/>
        <pc:sldMkLst>
          <pc:docMk/>
          <pc:sldMk cId="1907816833" sldId="398"/>
        </pc:sldMkLst>
        <pc:picChg chg="add mod">
          <ac:chgData name="Elaine Arundell" userId="0f790e835c68b649" providerId="LiveId" clId="{7DB4F6A2-A47A-4AF0-A02B-D6CFE7CA8F68}" dt="2026-09-05T12:36:37.279" v="40" actId="1076"/>
          <ac:picMkLst>
            <pc:docMk/>
            <pc:sldMk cId="1907816833" sldId="398"/>
            <ac:picMk id="4" creationId="{E5CCD0FD-95E9-0865-F0EF-5C2DCBA9023B}"/>
          </ac:picMkLst>
        </pc:picChg>
        <pc:picChg chg="add">
          <ac:chgData name="Elaine Arundell" userId="0f790e835c68b649" providerId="LiveId" clId="{7DB4F6A2-A47A-4AF0-A02B-D6CFE7CA8F68}" dt="2026-09-06T10:54:43.103" v="78" actId="22"/>
          <ac:picMkLst>
            <pc:docMk/>
            <pc:sldMk cId="1907816833" sldId="398"/>
            <ac:picMk id="5" creationId="{69DB7BE8-4906-E1DF-F6E2-CCBAEA359C56}"/>
          </ac:picMkLst>
        </pc:picChg>
      </pc:sldChg>
      <pc:sldChg chg="addSp delSp mod">
        <pc:chgData name="Elaine Arundell" userId="0f790e835c68b649" providerId="LiveId" clId="{7DB4F6A2-A47A-4AF0-A02B-D6CFE7CA8F68}" dt="2026-09-06T15:50:48.442" v="211" actId="22"/>
        <pc:sldMkLst>
          <pc:docMk/>
          <pc:sldMk cId="4248863116" sldId="402"/>
        </pc:sldMkLst>
        <pc:picChg chg="add">
          <ac:chgData name="Elaine Arundell" userId="0f790e835c68b649" providerId="LiveId" clId="{7DB4F6A2-A47A-4AF0-A02B-D6CFE7CA8F68}" dt="2026-09-06T10:55:15.020" v="89" actId="22"/>
          <ac:picMkLst>
            <pc:docMk/>
            <pc:sldMk cId="4248863116" sldId="402"/>
            <ac:picMk id="3" creationId="{FAF86CB3-1664-6136-93F1-C8092C137A30}"/>
          </ac:picMkLst>
        </pc:picChg>
        <pc:picChg chg="add">
          <ac:chgData name="Elaine Arundell" userId="0f790e835c68b649" providerId="LiveId" clId="{7DB4F6A2-A47A-4AF0-A02B-D6CFE7CA8F68}" dt="2026-09-06T15:50:48.442" v="211" actId="22"/>
          <ac:picMkLst>
            <pc:docMk/>
            <pc:sldMk cId="4248863116" sldId="402"/>
            <ac:picMk id="5" creationId="{A501E2C7-F9FA-F692-6950-1FDA532C0ADE}"/>
          </ac:picMkLst>
        </pc:picChg>
      </pc:sldChg>
      <pc:sldChg chg="addSp delSp mod">
        <pc:chgData name="Elaine Arundell" userId="0f790e835c68b649" providerId="LiveId" clId="{7DB4F6A2-A47A-4AF0-A02B-D6CFE7CA8F68}" dt="2026-09-06T10:54:58.891" v="84" actId="22"/>
        <pc:sldMkLst>
          <pc:docMk/>
          <pc:sldMk cId="4162532802" sldId="403"/>
        </pc:sldMkLst>
        <pc:picChg chg="add">
          <ac:chgData name="Elaine Arundell" userId="0f790e835c68b649" providerId="LiveId" clId="{7DB4F6A2-A47A-4AF0-A02B-D6CFE7CA8F68}" dt="2026-09-06T10:54:58.891" v="84" actId="22"/>
          <ac:picMkLst>
            <pc:docMk/>
            <pc:sldMk cId="4162532802" sldId="403"/>
            <ac:picMk id="7" creationId="{308C91F2-FCBB-DB5C-8880-2000A847D88B}"/>
          </ac:picMkLst>
        </pc:picChg>
      </pc:sldChg>
      <pc:sldChg chg="addSp delSp modSp mod">
        <pc:chgData name="Elaine Arundell" userId="0f790e835c68b649" providerId="LiveId" clId="{7DB4F6A2-A47A-4AF0-A02B-D6CFE7CA8F68}" dt="2026-09-06T19:33:16.540" v="245" actId="1076"/>
        <pc:sldMkLst>
          <pc:docMk/>
          <pc:sldMk cId="731963450" sldId="406"/>
        </pc:sldMkLst>
        <pc:spChg chg="mod">
          <ac:chgData name="Elaine Arundell" userId="0f790e835c68b649" providerId="LiveId" clId="{7DB4F6A2-A47A-4AF0-A02B-D6CFE7CA8F68}" dt="2026-09-06T19:33:16.540" v="245" actId="1076"/>
          <ac:spMkLst>
            <pc:docMk/>
            <pc:sldMk cId="731963450" sldId="406"/>
            <ac:spMk id="5" creationId="{450CDBD5-B463-4324-BDE7-6E2E0D8981ED}"/>
          </ac:spMkLst>
        </pc:spChg>
        <pc:spChg chg="mod">
          <ac:chgData name="Elaine Arundell" userId="0f790e835c68b649" providerId="LiveId" clId="{7DB4F6A2-A47A-4AF0-A02B-D6CFE7CA8F68}" dt="2026-09-06T19:32:14.417" v="242" actId="14100"/>
          <ac:spMkLst>
            <pc:docMk/>
            <pc:sldMk cId="731963450" sldId="406"/>
            <ac:spMk id="7" creationId="{2ACBD530-14F9-2E63-8DAA-14F50003C6B4}"/>
          </ac:spMkLst>
        </pc:spChg>
        <pc:picChg chg="mod">
          <ac:chgData name="Elaine Arundell" userId="0f790e835c68b649" providerId="LiveId" clId="{7DB4F6A2-A47A-4AF0-A02B-D6CFE7CA8F68}" dt="2026-09-06T19:32:48.130" v="243" actId="1076"/>
          <ac:picMkLst>
            <pc:docMk/>
            <pc:sldMk cId="731963450" sldId="406"/>
            <ac:picMk id="3" creationId="{715BEF8A-86B8-533F-831F-7C956B874EB3}"/>
          </ac:picMkLst>
        </pc:picChg>
        <pc:picChg chg="add">
          <ac:chgData name="Elaine Arundell" userId="0f790e835c68b649" providerId="LiveId" clId="{7DB4F6A2-A47A-4AF0-A02B-D6CFE7CA8F68}" dt="2026-09-06T10:58:49.555" v="151" actId="22"/>
          <ac:picMkLst>
            <pc:docMk/>
            <pc:sldMk cId="731963450" sldId="406"/>
            <ac:picMk id="4" creationId="{781F4965-0BA5-E456-E52A-78950690ED1C}"/>
          </ac:picMkLst>
        </pc:picChg>
        <pc:picChg chg="mod">
          <ac:chgData name="Elaine Arundell" userId="0f790e835c68b649" providerId="LiveId" clId="{7DB4F6A2-A47A-4AF0-A02B-D6CFE7CA8F68}" dt="2026-09-06T19:32:10.989" v="240" actId="14100"/>
          <ac:picMkLst>
            <pc:docMk/>
            <pc:sldMk cId="731963450" sldId="406"/>
            <ac:picMk id="6" creationId="{43CB36E8-1C7D-C0CE-8D3C-2DD94B4F8AE0}"/>
          </ac:picMkLst>
        </pc:picChg>
      </pc:sldChg>
      <pc:sldChg chg="addSp delSp modSp mod">
        <pc:chgData name="Elaine Arundell" userId="0f790e835c68b649" providerId="LiveId" clId="{7DB4F6A2-A47A-4AF0-A02B-D6CFE7CA8F68}" dt="2026-09-10T16:42:47.395" v="258" actId="27107"/>
        <pc:sldMkLst>
          <pc:docMk/>
          <pc:sldMk cId="1191493506" sldId="409"/>
        </pc:sldMkLst>
        <pc:spChg chg="mod">
          <ac:chgData name="Elaine Arundell" userId="0f790e835c68b649" providerId="LiveId" clId="{7DB4F6A2-A47A-4AF0-A02B-D6CFE7CA8F68}" dt="2026-09-10T16:42:47.395" v="258" actId="27107"/>
          <ac:spMkLst>
            <pc:docMk/>
            <pc:sldMk cId="1191493506" sldId="409"/>
            <ac:spMk id="5" creationId="{F90C0CC1-FB51-02C6-8E98-6FF30345C846}"/>
          </ac:spMkLst>
        </pc:spChg>
        <pc:picChg chg="add del">
          <ac:chgData name="Elaine Arundell" userId="0f790e835c68b649" providerId="LiveId" clId="{7DB4F6A2-A47A-4AF0-A02B-D6CFE7CA8F68}" dt="2026-09-10T16:41:44.767" v="252" actId="478"/>
          <ac:picMkLst>
            <pc:docMk/>
            <pc:sldMk cId="1191493506" sldId="409"/>
            <ac:picMk id="3" creationId="{917B0BF3-0C17-826B-F057-D07A0E5A741D}"/>
          </ac:picMkLst>
        </pc:picChg>
      </pc:sldChg>
      <pc:sldChg chg="addSp delSp modSp mod">
        <pc:chgData name="Elaine Arundell" userId="0f790e835c68b649" providerId="LiveId" clId="{7DB4F6A2-A47A-4AF0-A02B-D6CFE7CA8F68}" dt="2026-09-06T11:06:11.720" v="182" actId="22"/>
        <pc:sldMkLst>
          <pc:docMk/>
          <pc:sldMk cId="3330806614" sldId="410"/>
        </pc:sldMkLst>
        <pc:picChg chg="add">
          <ac:chgData name="Elaine Arundell" userId="0f790e835c68b649" providerId="LiveId" clId="{7DB4F6A2-A47A-4AF0-A02B-D6CFE7CA8F68}" dt="2026-09-06T11:06:11.720" v="182" actId="22"/>
          <ac:picMkLst>
            <pc:docMk/>
            <pc:sldMk cId="3330806614" sldId="410"/>
            <ac:picMk id="7" creationId="{0A61399C-0C67-C7A3-46CA-D7F4DC61A2AC}"/>
          </ac:picMkLst>
        </pc:picChg>
      </pc:sldChg>
      <pc:sldChg chg="addSp delSp modSp mod">
        <pc:chgData name="Elaine Arundell" userId="0f790e835c68b649" providerId="LiveId" clId="{7DB4F6A2-A47A-4AF0-A02B-D6CFE7CA8F68}" dt="2026-09-06T16:35:55.722" v="218" actId="207"/>
        <pc:sldMkLst>
          <pc:docMk/>
          <pc:sldMk cId="2788445300" sldId="413"/>
        </pc:sldMkLst>
        <pc:spChg chg="mod">
          <ac:chgData name="Elaine Arundell" userId="0f790e835c68b649" providerId="LiveId" clId="{7DB4F6A2-A47A-4AF0-A02B-D6CFE7CA8F68}" dt="2026-09-06T16:35:55.722" v="218" actId="207"/>
          <ac:spMkLst>
            <pc:docMk/>
            <pc:sldMk cId="2788445300" sldId="413"/>
            <ac:spMk id="9" creationId="{019DB977-CB16-C934-EE80-E8E7CC0EB169}"/>
          </ac:spMkLst>
        </pc:spChg>
        <pc:picChg chg="add">
          <ac:chgData name="Elaine Arundell" userId="0f790e835c68b649" providerId="LiveId" clId="{7DB4F6A2-A47A-4AF0-A02B-D6CFE7CA8F68}" dt="2026-09-06T10:58:41.006" v="147" actId="22"/>
          <ac:picMkLst>
            <pc:docMk/>
            <pc:sldMk cId="2788445300" sldId="413"/>
            <ac:picMk id="3" creationId="{466847A3-FF2E-B273-5A62-150CDB0A7121}"/>
          </ac:picMkLst>
        </pc:picChg>
      </pc:sldChg>
      <pc:sldChg chg="addSp delSp modSp mod">
        <pc:chgData name="Elaine Arundell" userId="0f790e835c68b649" providerId="LiveId" clId="{7DB4F6A2-A47A-4AF0-A02B-D6CFE7CA8F68}" dt="2026-09-06T10:55:09.688" v="87" actId="20577"/>
        <pc:sldMkLst>
          <pc:docMk/>
          <pc:sldMk cId="0" sldId="416"/>
        </pc:sldMkLst>
        <pc:spChg chg="mod">
          <ac:chgData name="Elaine Arundell" userId="0f790e835c68b649" providerId="LiveId" clId="{7DB4F6A2-A47A-4AF0-A02B-D6CFE7CA8F68}" dt="2026-09-06T10:55:09.688" v="87" actId="20577"/>
          <ac:spMkLst>
            <pc:docMk/>
            <pc:sldMk cId="0" sldId="416"/>
            <ac:spMk id="5" creationId="{19880B58-489C-6A55-F7D8-09B068F243FA}"/>
          </ac:spMkLst>
        </pc:spChg>
        <pc:picChg chg="add">
          <ac:chgData name="Elaine Arundell" userId="0f790e835c68b649" providerId="LiveId" clId="{7DB4F6A2-A47A-4AF0-A02B-D6CFE7CA8F68}" dt="2026-09-06T10:55:04.645" v="86" actId="22"/>
          <ac:picMkLst>
            <pc:docMk/>
            <pc:sldMk cId="0" sldId="416"/>
            <ac:picMk id="3" creationId="{87D78BD6-1B7F-805F-991C-2722CCCF4382}"/>
          </ac:picMkLst>
        </pc:picChg>
      </pc:sldChg>
      <pc:sldChg chg="addSp delSp mod">
        <pc:chgData name="Elaine Arundell" userId="0f790e835c68b649" providerId="LiveId" clId="{7DB4F6A2-A47A-4AF0-A02B-D6CFE7CA8F68}" dt="2026-09-06T11:06:39.761" v="194" actId="22"/>
        <pc:sldMkLst>
          <pc:docMk/>
          <pc:sldMk cId="1810636476" sldId="417"/>
        </pc:sldMkLst>
        <pc:picChg chg="add">
          <ac:chgData name="Elaine Arundell" userId="0f790e835c68b649" providerId="LiveId" clId="{7DB4F6A2-A47A-4AF0-A02B-D6CFE7CA8F68}" dt="2026-09-06T11:06:39.761" v="194" actId="22"/>
          <ac:picMkLst>
            <pc:docMk/>
            <pc:sldMk cId="1810636476" sldId="417"/>
            <ac:picMk id="7" creationId="{479D9856-D15C-FAE1-5223-BDA977096B4B}"/>
          </ac:picMkLst>
        </pc:picChg>
      </pc:sldChg>
      <pc:sldChg chg="addSp delSp mod">
        <pc:chgData name="Elaine Arundell" userId="0f790e835c68b649" providerId="LiveId" clId="{7DB4F6A2-A47A-4AF0-A02B-D6CFE7CA8F68}" dt="2026-09-06T10:56:50.062" v="111" actId="22"/>
        <pc:sldMkLst>
          <pc:docMk/>
          <pc:sldMk cId="4106378114" sldId="418"/>
        </pc:sldMkLst>
        <pc:picChg chg="add">
          <ac:chgData name="Elaine Arundell" userId="0f790e835c68b649" providerId="LiveId" clId="{7DB4F6A2-A47A-4AF0-A02B-D6CFE7CA8F68}" dt="2026-09-06T10:56:50.062" v="111" actId="22"/>
          <ac:picMkLst>
            <pc:docMk/>
            <pc:sldMk cId="4106378114" sldId="418"/>
            <ac:picMk id="3" creationId="{52CAB53F-7EDE-0AA0-1011-BDF53D5BDEF9}"/>
          </ac:picMkLst>
        </pc:picChg>
      </pc:sldChg>
      <pc:sldChg chg="addSp delSp mod">
        <pc:chgData name="Elaine Arundell" userId="0f790e835c68b649" providerId="LiveId" clId="{7DB4F6A2-A47A-4AF0-A02B-D6CFE7CA8F68}" dt="2026-09-06T10:58:55.399" v="153" actId="22"/>
        <pc:sldMkLst>
          <pc:docMk/>
          <pc:sldMk cId="223170476" sldId="419"/>
        </pc:sldMkLst>
        <pc:picChg chg="add">
          <ac:chgData name="Elaine Arundell" userId="0f790e835c68b649" providerId="LiveId" clId="{7DB4F6A2-A47A-4AF0-A02B-D6CFE7CA8F68}" dt="2026-09-06T10:58:55.399" v="153" actId="22"/>
          <ac:picMkLst>
            <pc:docMk/>
            <pc:sldMk cId="223170476" sldId="419"/>
            <ac:picMk id="3" creationId="{E5AC00A6-6EFF-E95D-7E9F-15B4910FC470}"/>
          </ac:picMkLst>
        </pc:picChg>
      </pc:sldChg>
      <pc:sldChg chg="addSp delSp mod">
        <pc:chgData name="Elaine Arundell" userId="0f790e835c68b649" providerId="LiveId" clId="{7DB4F6A2-A47A-4AF0-A02B-D6CFE7CA8F68}" dt="2026-09-06T10:58:58.420" v="155" actId="22"/>
        <pc:sldMkLst>
          <pc:docMk/>
          <pc:sldMk cId="760938389" sldId="420"/>
        </pc:sldMkLst>
        <pc:picChg chg="add">
          <ac:chgData name="Elaine Arundell" userId="0f790e835c68b649" providerId="LiveId" clId="{7DB4F6A2-A47A-4AF0-A02B-D6CFE7CA8F68}" dt="2026-09-06T10:58:58.420" v="155" actId="22"/>
          <ac:picMkLst>
            <pc:docMk/>
            <pc:sldMk cId="760938389" sldId="420"/>
            <ac:picMk id="4" creationId="{A8D0394E-4FB7-C152-E0C2-4FC1D6692DE7}"/>
          </ac:picMkLst>
        </pc:picChg>
      </pc:sldChg>
      <pc:sldChg chg="addSp delSp mod">
        <pc:chgData name="Elaine Arundell" userId="0f790e835c68b649" providerId="LiveId" clId="{7DB4F6A2-A47A-4AF0-A02B-D6CFE7CA8F68}" dt="2026-09-06T10:59:01.212" v="157" actId="22"/>
        <pc:sldMkLst>
          <pc:docMk/>
          <pc:sldMk cId="387153033" sldId="421"/>
        </pc:sldMkLst>
        <pc:picChg chg="add">
          <ac:chgData name="Elaine Arundell" userId="0f790e835c68b649" providerId="LiveId" clId="{7DB4F6A2-A47A-4AF0-A02B-D6CFE7CA8F68}" dt="2026-09-06T10:59:01.212" v="157" actId="22"/>
          <ac:picMkLst>
            <pc:docMk/>
            <pc:sldMk cId="387153033" sldId="421"/>
            <ac:picMk id="3" creationId="{D46D915B-DFD1-C310-EDB2-171A856651B4}"/>
          </ac:picMkLst>
        </pc:picChg>
      </pc:sldChg>
      <pc:sldChg chg="addSp delSp mod">
        <pc:chgData name="Elaine Arundell" userId="0f790e835c68b649" providerId="LiveId" clId="{7DB4F6A2-A47A-4AF0-A02B-D6CFE7CA8F68}" dt="2026-09-06T10:59:05.390" v="159" actId="22"/>
        <pc:sldMkLst>
          <pc:docMk/>
          <pc:sldMk cId="3867867232" sldId="422"/>
        </pc:sldMkLst>
        <pc:picChg chg="add">
          <ac:chgData name="Elaine Arundell" userId="0f790e835c68b649" providerId="LiveId" clId="{7DB4F6A2-A47A-4AF0-A02B-D6CFE7CA8F68}" dt="2026-09-06T10:59:05.390" v="159" actId="22"/>
          <ac:picMkLst>
            <pc:docMk/>
            <pc:sldMk cId="3867867232" sldId="422"/>
            <ac:picMk id="4" creationId="{2A086ED8-DFC3-A135-CB69-F32150ECA48E}"/>
          </ac:picMkLst>
        </pc:picChg>
      </pc:sldChg>
      <pc:sldChg chg="addSp delSp mod">
        <pc:chgData name="Elaine Arundell" userId="0f790e835c68b649" providerId="LiveId" clId="{7DB4F6A2-A47A-4AF0-A02B-D6CFE7CA8F68}" dt="2026-09-06T10:53:18.868" v="58" actId="22"/>
        <pc:sldMkLst>
          <pc:docMk/>
          <pc:sldMk cId="885505681" sldId="424"/>
        </pc:sldMkLst>
        <pc:picChg chg="add">
          <ac:chgData name="Elaine Arundell" userId="0f790e835c68b649" providerId="LiveId" clId="{7DB4F6A2-A47A-4AF0-A02B-D6CFE7CA8F68}" dt="2026-09-06T10:53:18.868" v="58" actId="22"/>
          <ac:picMkLst>
            <pc:docMk/>
            <pc:sldMk cId="885505681" sldId="424"/>
            <ac:picMk id="5" creationId="{28EF0753-3369-0C7A-44F2-41EA7522DD5A}"/>
          </ac:picMkLst>
        </pc:picChg>
      </pc:sldChg>
      <pc:sldChg chg="addSp delSp mod">
        <pc:chgData name="Elaine Arundell" userId="0f790e835c68b649" providerId="LiveId" clId="{7DB4F6A2-A47A-4AF0-A02B-D6CFE7CA8F68}" dt="2026-09-06T10:53:22.937" v="60" actId="22"/>
        <pc:sldMkLst>
          <pc:docMk/>
          <pc:sldMk cId="2288691251" sldId="425"/>
        </pc:sldMkLst>
        <pc:picChg chg="add">
          <ac:chgData name="Elaine Arundell" userId="0f790e835c68b649" providerId="LiveId" clId="{7DB4F6A2-A47A-4AF0-A02B-D6CFE7CA8F68}" dt="2026-09-06T10:53:22.937" v="60" actId="22"/>
          <ac:picMkLst>
            <pc:docMk/>
            <pc:sldMk cId="2288691251" sldId="425"/>
            <ac:picMk id="3" creationId="{94DFA87B-901A-87DB-A3F0-4E4C38154A43}"/>
          </ac:picMkLst>
        </pc:picChg>
      </pc:sldChg>
      <pc:sldChg chg="addSp delSp modSp mod">
        <pc:chgData name="Elaine Arundell" userId="0f790e835c68b649" providerId="LiveId" clId="{7DB4F6A2-A47A-4AF0-A02B-D6CFE7CA8F68}" dt="2026-09-10T20:23:19.355" v="262" actId="255"/>
        <pc:sldMkLst>
          <pc:docMk/>
          <pc:sldMk cId="0" sldId="431"/>
        </pc:sldMkLst>
        <pc:spChg chg="mod">
          <ac:chgData name="Elaine Arundell" userId="0f790e835c68b649" providerId="LiveId" clId="{7DB4F6A2-A47A-4AF0-A02B-D6CFE7CA8F68}" dt="2026-09-10T20:23:19.355" v="262" actId="255"/>
          <ac:spMkLst>
            <pc:docMk/>
            <pc:sldMk cId="0" sldId="431"/>
            <ac:spMk id="2" creationId="{00000000-0000-0000-0000-000000000000}"/>
          </ac:spMkLst>
        </pc:spChg>
        <pc:picChg chg="add mod">
          <ac:chgData name="Elaine Arundell" userId="0f790e835c68b649" providerId="LiveId" clId="{7DB4F6A2-A47A-4AF0-A02B-D6CFE7CA8F68}" dt="2026-09-06T19:05:41.537" v="231" actId="1076"/>
          <ac:picMkLst>
            <pc:docMk/>
            <pc:sldMk cId="0" sldId="431"/>
            <ac:picMk id="4" creationId="{54ED11F2-24FD-C890-12E7-9DDAE6EAB088}"/>
          </ac:picMkLst>
        </pc:picChg>
        <pc:picChg chg="add">
          <ac:chgData name="Elaine Arundell" userId="0f790e835c68b649" providerId="LiveId" clId="{7DB4F6A2-A47A-4AF0-A02B-D6CFE7CA8F68}" dt="2026-09-06T10:54:32.915" v="74" actId="22"/>
          <ac:picMkLst>
            <pc:docMk/>
            <pc:sldMk cId="0" sldId="431"/>
            <ac:picMk id="9" creationId="{4634C0EA-DA72-26E1-F1AE-29561B6CECEF}"/>
          </ac:picMkLst>
        </pc:picChg>
      </pc:sldChg>
      <pc:sldChg chg="addSp delSp mod">
        <pc:chgData name="Elaine Arundell" userId="0f790e835c68b649" providerId="LiveId" clId="{7DB4F6A2-A47A-4AF0-A02B-D6CFE7CA8F68}" dt="2026-09-06T10:54:55.242" v="82" actId="22"/>
        <pc:sldMkLst>
          <pc:docMk/>
          <pc:sldMk cId="2064980788" sldId="434"/>
        </pc:sldMkLst>
        <pc:picChg chg="add">
          <ac:chgData name="Elaine Arundell" userId="0f790e835c68b649" providerId="LiveId" clId="{7DB4F6A2-A47A-4AF0-A02B-D6CFE7CA8F68}" dt="2026-09-06T10:54:55.242" v="82" actId="22"/>
          <ac:picMkLst>
            <pc:docMk/>
            <pc:sldMk cId="2064980788" sldId="434"/>
            <ac:picMk id="5" creationId="{A2F6C40F-F250-802C-C8BD-54CCD460E8E9}"/>
          </ac:picMkLst>
        </pc:picChg>
      </pc:sldChg>
      <pc:sldChg chg="addSp delSp modSp mod">
        <pc:chgData name="Elaine Arundell" userId="0f790e835c68b649" providerId="LiveId" clId="{7DB4F6A2-A47A-4AF0-A02B-D6CFE7CA8F68}" dt="2026-09-06T10:54:46.808" v="80" actId="22"/>
        <pc:sldMkLst>
          <pc:docMk/>
          <pc:sldMk cId="258684742" sldId="435"/>
        </pc:sldMkLst>
        <pc:picChg chg="add mod">
          <ac:chgData name="Elaine Arundell" userId="0f790e835c68b649" providerId="LiveId" clId="{7DB4F6A2-A47A-4AF0-A02B-D6CFE7CA8F68}" dt="2026-09-05T12:39:32.595" v="45" actId="1076"/>
          <ac:picMkLst>
            <pc:docMk/>
            <pc:sldMk cId="258684742" sldId="435"/>
            <ac:picMk id="4" creationId="{3A5790D4-63CF-2D84-5B64-ADE2F0CE3538}"/>
          </ac:picMkLst>
        </pc:picChg>
        <pc:picChg chg="add">
          <ac:chgData name="Elaine Arundell" userId="0f790e835c68b649" providerId="LiveId" clId="{7DB4F6A2-A47A-4AF0-A02B-D6CFE7CA8F68}" dt="2026-09-06T10:54:46.808" v="80" actId="22"/>
          <ac:picMkLst>
            <pc:docMk/>
            <pc:sldMk cId="258684742" sldId="435"/>
            <ac:picMk id="5" creationId="{2B9F6054-4D55-F834-4BF8-E2D2C8CD29FE}"/>
          </ac:picMkLst>
        </pc:picChg>
      </pc:sldChg>
      <pc:sldChg chg="addSp delSp modSp mod">
        <pc:chgData name="Elaine Arundell" userId="0f790e835c68b649" providerId="LiveId" clId="{7DB4F6A2-A47A-4AF0-A02B-D6CFE7CA8F68}" dt="2026-09-05T12:34:43.201" v="34" actId="22"/>
        <pc:sldMkLst>
          <pc:docMk/>
          <pc:sldMk cId="1289031388" sldId="436"/>
        </pc:sldMkLst>
        <pc:picChg chg="add">
          <ac:chgData name="Elaine Arundell" userId="0f790e835c68b649" providerId="LiveId" clId="{7DB4F6A2-A47A-4AF0-A02B-D6CFE7CA8F68}" dt="2026-09-05T12:34:43.201" v="34" actId="22"/>
          <ac:picMkLst>
            <pc:docMk/>
            <pc:sldMk cId="1289031388" sldId="436"/>
            <ac:picMk id="10" creationId="{807ADA21-E165-6778-1FA3-6EBA30D37322}"/>
          </ac:picMkLst>
        </pc:picChg>
      </pc:sldChg>
      <pc:sldChg chg="addSp delSp modSp mod">
        <pc:chgData name="Elaine Arundell" userId="0f790e835c68b649" providerId="LiveId" clId="{7DB4F6A2-A47A-4AF0-A02B-D6CFE7CA8F68}" dt="2026-09-06T10:55:26.440" v="91" actId="22"/>
        <pc:sldMkLst>
          <pc:docMk/>
          <pc:sldMk cId="945486110" sldId="437"/>
        </pc:sldMkLst>
        <pc:spChg chg="add mod">
          <ac:chgData name="Elaine Arundell" userId="0f790e835c68b649" providerId="LiveId" clId="{7DB4F6A2-A47A-4AF0-A02B-D6CFE7CA8F68}" dt="2026-09-05T11:37:37.189" v="21" actId="1076"/>
          <ac:spMkLst>
            <pc:docMk/>
            <pc:sldMk cId="945486110" sldId="437"/>
            <ac:spMk id="8" creationId="{A0C0AFB4-6AE9-2CDE-FE1D-6DDA172C9518}"/>
          </ac:spMkLst>
        </pc:spChg>
        <pc:picChg chg="add">
          <ac:chgData name="Elaine Arundell" userId="0f790e835c68b649" providerId="LiveId" clId="{7DB4F6A2-A47A-4AF0-A02B-D6CFE7CA8F68}" dt="2026-09-06T10:55:26.440" v="91" actId="22"/>
          <ac:picMkLst>
            <pc:docMk/>
            <pc:sldMk cId="945486110" sldId="437"/>
            <ac:picMk id="9" creationId="{F2106CDD-E389-291B-CBBA-8F547DB82454}"/>
          </ac:picMkLst>
        </pc:picChg>
      </pc:sldChg>
      <pc:sldChg chg="addSp delSp modSp mod">
        <pc:chgData name="Elaine Arundell" userId="0f790e835c68b649" providerId="LiveId" clId="{7DB4F6A2-A47A-4AF0-A02B-D6CFE7CA8F68}" dt="2026-09-05T11:37:52.031" v="25" actId="22"/>
        <pc:sldMkLst>
          <pc:docMk/>
          <pc:sldMk cId="4076938077" sldId="438"/>
        </pc:sldMkLst>
        <pc:spChg chg="add">
          <ac:chgData name="Elaine Arundell" userId="0f790e835c68b649" providerId="LiveId" clId="{7DB4F6A2-A47A-4AF0-A02B-D6CFE7CA8F68}" dt="2026-09-05T11:37:52.031" v="25" actId="22"/>
          <ac:spMkLst>
            <pc:docMk/>
            <pc:sldMk cId="4076938077" sldId="438"/>
            <ac:spMk id="10" creationId="{F9339529-6490-0FDF-3963-22214BE1AF6C}"/>
          </ac:spMkLst>
        </pc:spChg>
      </pc:sldChg>
      <pc:sldChg chg="addSp delSp mod">
        <pc:chgData name="Elaine Arundell" userId="0f790e835c68b649" providerId="LiveId" clId="{7DB4F6A2-A47A-4AF0-A02B-D6CFE7CA8F68}" dt="2026-09-06T10:55:30.378" v="93" actId="22"/>
        <pc:sldMkLst>
          <pc:docMk/>
          <pc:sldMk cId="0" sldId="439"/>
        </pc:sldMkLst>
        <pc:picChg chg="add">
          <ac:chgData name="Elaine Arundell" userId="0f790e835c68b649" providerId="LiveId" clId="{7DB4F6A2-A47A-4AF0-A02B-D6CFE7CA8F68}" dt="2026-09-06T10:55:30.378" v="93" actId="22"/>
          <ac:picMkLst>
            <pc:docMk/>
            <pc:sldMk cId="0" sldId="439"/>
            <ac:picMk id="11" creationId="{4F19003C-E9E0-1C5E-DAEC-7B22AEF3AA62}"/>
          </ac:picMkLst>
        </pc:picChg>
      </pc:sldChg>
      <pc:sldChg chg="addSp delSp mod">
        <pc:chgData name="Elaine Arundell" userId="0f790e835c68b649" providerId="LiveId" clId="{7DB4F6A2-A47A-4AF0-A02B-D6CFE7CA8F68}" dt="2026-09-06T10:55:33.920" v="95" actId="22"/>
        <pc:sldMkLst>
          <pc:docMk/>
          <pc:sldMk cId="864825071" sldId="442"/>
        </pc:sldMkLst>
        <pc:picChg chg="add">
          <ac:chgData name="Elaine Arundell" userId="0f790e835c68b649" providerId="LiveId" clId="{7DB4F6A2-A47A-4AF0-A02B-D6CFE7CA8F68}" dt="2026-09-06T10:55:33.920" v="95" actId="22"/>
          <ac:picMkLst>
            <pc:docMk/>
            <pc:sldMk cId="864825071" sldId="442"/>
            <ac:picMk id="3" creationId="{F1C3EF1D-0F21-0E13-55DF-CE55157F1A77}"/>
          </ac:picMkLst>
        </pc:picChg>
      </pc:sldChg>
      <pc:sldChg chg="addSp delSp mod">
        <pc:chgData name="Elaine Arundell" userId="0f790e835c68b649" providerId="LiveId" clId="{7DB4F6A2-A47A-4AF0-A02B-D6CFE7CA8F68}" dt="2026-09-06T10:56:33.827" v="103" actId="22"/>
        <pc:sldMkLst>
          <pc:docMk/>
          <pc:sldMk cId="4005985182" sldId="443"/>
        </pc:sldMkLst>
        <pc:picChg chg="add">
          <ac:chgData name="Elaine Arundell" userId="0f790e835c68b649" providerId="LiveId" clId="{7DB4F6A2-A47A-4AF0-A02B-D6CFE7CA8F68}" dt="2026-09-06T10:56:33.827" v="103" actId="22"/>
          <ac:picMkLst>
            <pc:docMk/>
            <pc:sldMk cId="4005985182" sldId="443"/>
            <ac:picMk id="8" creationId="{6290E7CC-648A-B503-DD03-6FAA2B1D47C9}"/>
          </ac:picMkLst>
        </pc:picChg>
      </pc:sldChg>
      <pc:sldChg chg="addSp delSp mod">
        <pc:chgData name="Elaine Arundell" userId="0f790e835c68b649" providerId="LiveId" clId="{7DB4F6A2-A47A-4AF0-A02B-D6CFE7CA8F68}" dt="2026-09-06T10:56:36.743" v="105" actId="22"/>
        <pc:sldMkLst>
          <pc:docMk/>
          <pc:sldMk cId="271941209" sldId="444"/>
        </pc:sldMkLst>
        <pc:picChg chg="add">
          <ac:chgData name="Elaine Arundell" userId="0f790e835c68b649" providerId="LiveId" clId="{7DB4F6A2-A47A-4AF0-A02B-D6CFE7CA8F68}" dt="2026-09-06T10:56:36.743" v="105" actId="22"/>
          <ac:picMkLst>
            <pc:docMk/>
            <pc:sldMk cId="271941209" sldId="444"/>
            <ac:picMk id="8" creationId="{3AB569BE-B349-FD37-DA28-B161A1199B71}"/>
          </ac:picMkLst>
        </pc:picChg>
      </pc:sldChg>
      <pc:sldChg chg="addSp delSp mod">
        <pc:chgData name="Elaine Arundell" userId="0f790e835c68b649" providerId="LiveId" clId="{7DB4F6A2-A47A-4AF0-A02B-D6CFE7CA8F68}" dt="2026-09-06T10:56:41.045" v="107" actId="22"/>
        <pc:sldMkLst>
          <pc:docMk/>
          <pc:sldMk cId="1233120113" sldId="445"/>
        </pc:sldMkLst>
        <pc:picChg chg="add">
          <ac:chgData name="Elaine Arundell" userId="0f790e835c68b649" providerId="LiveId" clId="{7DB4F6A2-A47A-4AF0-A02B-D6CFE7CA8F68}" dt="2026-09-06T10:56:41.045" v="107" actId="22"/>
          <ac:picMkLst>
            <pc:docMk/>
            <pc:sldMk cId="1233120113" sldId="445"/>
            <ac:picMk id="8" creationId="{B22BC6DF-7D44-17F1-25C7-698186396776}"/>
          </ac:picMkLst>
        </pc:picChg>
      </pc:sldChg>
      <pc:sldChg chg="addSp delSp mod">
        <pc:chgData name="Elaine Arundell" userId="0f790e835c68b649" providerId="LiveId" clId="{7DB4F6A2-A47A-4AF0-A02B-D6CFE7CA8F68}" dt="2026-09-06T10:56:44.904" v="109" actId="22"/>
        <pc:sldMkLst>
          <pc:docMk/>
          <pc:sldMk cId="336662705" sldId="446"/>
        </pc:sldMkLst>
        <pc:picChg chg="add">
          <ac:chgData name="Elaine Arundell" userId="0f790e835c68b649" providerId="LiveId" clId="{7DB4F6A2-A47A-4AF0-A02B-D6CFE7CA8F68}" dt="2026-09-06T10:56:44.904" v="109" actId="22"/>
          <ac:picMkLst>
            <pc:docMk/>
            <pc:sldMk cId="336662705" sldId="446"/>
            <ac:picMk id="8" creationId="{E12D9B71-8EBF-5567-769E-9B9C76E6FCC0}"/>
          </ac:picMkLst>
        </pc:picChg>
      </pc:sldChg>
      <pc:sldChg chg="addSp delSp mod">
        <pc:chgData name="Elaine Arundell" userId="0f790e835c68b649" providerId="LiveId" clId="{7DB4F6A2-A47A-4AF0-A02B-D6CFE7CA8F68}" dt="2026-09-06T10:55:37.225" v="97" actId="22"/>
        <pc:sldMkLst>
          <pc:docMk/>
          <pc:sldMk cId="2795348230" sldId="447"/>
        </pc:sldMkLst>
        <pc:picChg chg="add">
          <ac:chgData name="Elaine Arundell" userId="0f790e835c68b649" providerId="LiveId" clId="{7DB4F6A2-A47A-4AF0-A02B-D6CFE7CA8F68}" dt="2026-09-06T10:55:37.225" v="97" actId="22"/>
          <ac:picMkLst>
            <pc:docMk/>
            <pc:sldMk cId="2795348230" sldId="447"/>
            <ac:picMk id="8" creationId="{A6CC9047-B107-1305-5892-251F4E282D14}"/>
          </ac:picMkLst>
        </pc:picChg>
      </pc:sldChg>
      <pc:sldChg chg="addSp delSp mod">
        <pc:chgData name="Elaine Arundell" userId="0f790e835c68b649" providerId="LiveId" clId="{7DB4F6A2-A47A-4AF0-A02B-D6CFE7CA8F68}" dt="2026-09-06T15:53:02.118" v="217" actId="478"/>
        <pc:sldMkLst>
          <pc:docMk/>
          <pc:sldMk cId="2377264668" sldId="448"/>
        </pc:sldMkLst>
        <pc:picChg chg="add">
          <ac:chgData name="Elaine Arundell" userId="0f790e835c68b649" providerId="LiveId" clId="{7DB4F6A2-A47A-4AF0-A02B-D6CFE7CA8F68}" dt="2026-09-06T10:57:12.262" v="124" actId="22"/>
          <ac:picMkLst>
            <pc:docMk/>
            <pc:sldMk cId="2377264668" sldId="448"/>
            <ac:picMk id="3" creationId="{C280104A-58B5-6EDB-C2B4-05BCF7DDF6B6}"/>
          </ac:picMkLst>
        </pc:picChg>
        <pc:picChg chg="add del">
          <ac:chgData name="Elaine Arundell" userId="0f790e835c68b649" providerId="LiveId" clId="{7DB4F6A2-A47A-4AF0-A02B-D6CFE7CA8F68}" dt="2026-09-06T15:53:02.118" v="217" actId="478"/>
          <ac:picMkLst>
            <pc:docMk/>
            <pc:sldMk cId="2377264668" sldId="448"/>
            <ac:picMk id="5" creationId="{FC00DC6B-4824-27D3-78D9-819A3F04CCE2}"/>
          </ac:picMkLst>
        </pc:picChg>
      </pc:sldChg>
      <pc:sldChg chg="addSp delSp modSp mod">
        <pc:chgData name="Elaine Arundell" userId="0f790e835c68b649" providerId="LiveId" clId="{7DB4F6A2-A47A-4AF0-A02B-D6CFE7CA8F68}" dt="2026-09-11T23:27:51.685" v="266" actId="122"/>
        <pc:sldMkLst>
          <pc:docMk/>
          <pc:sldMk cId="809840329" sldId="449"/>
        </pc:sldMkLst>
        <pc:spChg chg="mod">
          <ac:chgData name="Elaine Arundell" userId="0f790e835c68b649" providerId="LiveId" clId="{7DB4F6A2-A47A-4AF0-A02B-D6CFE7CA8F68}" dt="2026-09-11T23:27:51.685" v="266" actId="122"/>
          <ac:spMkLst>
            <pc:docMk/>
            <pc:sldMk cId="809840329" sldId="449"/>
            <ac:spMk id="3" creationId="{B066D3A5-D9A5-6363-05E8-8F945BA1DAE0}"/>
          </ac:spMkLst>
        </pc:spChg>
        <pc:picChg chg="add">
          <ac:chgData name="Elaine Arundell" userId="0f790e835c68b649" providerId="LiveId" clId="{7DB4F6A2-A47A-4AF0-A02B-D6CFE7CA8F68}" dt="2026-09-06T10:57:03.255" v="120" actId="22"/>
          <ac:picMkLst>
            <pc:docMk/>
            <pc:sldMk cId="809840329" sldId="449"/>
            <ac:picMk id="7" creationId="{19EE4030-F72F-78AA-B93E-1B77FA1E7612}"/>
          </ac:picMkLst>
        </pc:picChg>
      </pc:sldChg>
      <pc:sldChg chg="addSp delSp modSp mod">
        <pc:chgData name="Elaine Arundell" userId="0f790e835c68b649" providerId="LiveId" clId="{7DB4F6A2-A47A-4AF0-A02B-D6CFE7CA8F68}" dt="2026-09-11T23:27:57.292" v="267" actId="122"/>
        <pc:sldMkLst>
          <pc:docMk/>
          <pc:sldMk cId="1707912579" sldId="450"/>
        </pc:sldMkLst>
        <pc:spChg chg="mod">
          <ac:chgData name="Elaine Arundell" userId="0f790e835c68b649" providerId="LiveId" clId="{7DB4F6A2-A47A-4AF0-A02B-D6CFE7CA8F68}" dt="2026-09-11T23:27:57.292" v="267" actId="122"/>
          <ac:spMkLst>
            <pc:docMk/>
            <pc:sldMk cId="1707912579" sldId="450"/>
            <ac:spMk id="3" creationId="{E9B0AF04-D2FA-310A-F6CC-FCA3393000B7}"/>
          </ac:spMkLst>
        </pc:spChg>
        <pc:picChg chg="add">
          <ac:chgData name="Elaine Arundell" userId="0f790e835c68b649" providerId="LiveId" clId="{7DB4F6A2-A47A-4AF0-A02B-D6CFE7CA8F68}" dt="2026-09-06T10:57:08.786" v="122" actId="22"/>
          <ac:picMkLst>
            <pc:docMk/>
            <pc:sldMk cId="1707912579" sldId="450"/>
            <ac:picMk id="9" creationId="{2CA13A0C-ACB6-B77D-F695-73D250862F65}"/>
          </ac:picMkLst>
        </pc:picChg>
      </pc:sldChg>
      <pc:sldChg chg="addSp delSp mod">
        <pc:chgData name="Elaine Arundell" userId="0f790e835c68b649" providerId="LiveId" clId="{7DB4F6A2-A47A-4AF0-A02B-D6CFE7CA8F68}" dt="2026-09-06T10:58:03.576" v="132" actId="22"/>
        <pc:sldMkLst>
          <pc:docMk/>
          <pc:sldMk cId="1984374950" sldId="451"/>
        </pc:sldMkLst>
        <pc:picChg chg="add">
          <ac:chgData name="Elaine Arundell" userId="0f790e835c68b649" providerId="LiveId" clId="{7DB4F6A2-A47A-4AF0-A02B-D6CFE7CA8F68}" dt="2026-09-06T10:58:03.576" v="132" actId="22"/>
          <ac:picMkLst>
            <pc:docMk/>
            <pc:sldMk cId="1984374950" sldId="451"/>
            <ac:picMk id="5" creationId="{68C6845E-CF86-35EB-E0AC-65FA7712D8FC}"/>
          </ac:picMkLst>
        </pc:picChg>
      </pc:sldChg>
      <pc:sldChg chg="addSp delSp mod">
        <pc:chgData name="Elaine Arundell" userId="0f790e835c68b649" providerId="LiveId" clId="{7DB4F6A2-A47A-4AF0-A02B-D6CFE7CA8F68}" dt="2026-09-06T10:58:08.546" v="134" actId="22"/>
        <pc:sldMkLst>
          <pc:docMk/>
          <pc:sldMk cId="1952823328" sldId="452"/>
        </pc:sldMkLst>
        <pc:picChg chg="add">
          <ac:chgData name="Elaine Arundell" userId="0f790e835c68b649" providerId="LiveId" clId="{7DB4F6A2-A47A-4AF0-A02B-D6CFE7CA8F68}" dt="2026-09-06T10:58:08.546" v="134" actId="22"/>
          <ac:picMkLst>
            <pc:docMk/>
            <pc:sldMk cId="1952823328" sldId="452"/>
            <ac:picMk id="5" creationId="{1B2D0677-F964-9D3D-EDF4-CDD8FD571CD2}"/>
          </ac:picMkLst>
        </pc:picChg>
      </pc:sldChg>
      <pc:sldChg chg="addSp delSp mod">
        <pc:chgData name="Elaine Arundell" userId="0f790e835c68b649" providerId="LiveId" clId="{7DB4F6A2-A47A-4AF0-A02B-D6CFE7CA8F68}" dt="2026-09-06T10:58:12.515" v="136" actId="22"/>
        <pc:sldMkLst>
          <pc:docMk/>
          <pc:sldMk cId="4115594224" sldId="453"/>
        </pc:sldMkLst>
        <pc:picChg chg="add">
          <ac:chgData name="Elaine Arundell" userId="0f790e835c68b649" providerId="LiveId" clId="{7DB4F6A2-A47A-4AF0-A02B-D6CFE7CA8F68}" dt="2026-09-06T10:58:12.515" v="136" actId="22"/>
          <ac:picMkLst>
            <pc:docMk/>
            <pc:sldMk cId="4115594224" sldId="453"/>
            <ac:picMk id="4" creationId="{E39DD231-3942-EAAF-1969-718E4A877D09}"/>
          </ac:picMkLst>
        </pc:picChg>
      </pc:sldChg>
      <pc:sldChg chg="addSp delSp modSp mod">
        <pc:chgData name="Elaine Arundell" userId="0f790e835c68b649" providerId="LiveId" clId="{7DB4F6A2-A47A-4AF0-A02B-D6CFE7CA8F68}" dt="2026-09-06T10:58:35.478" v="145" actId="22"/>
        <pc:sldMkLst>
          <pc:docMk/>
          <pc:sldMk cId="0" sldId="454"/>
        </pc:sldMkLst>
        <pc:picChg chg="add">
          <ac:chgData name="Elaine Arundell" userId="0f790e835c68b649" providerId="LiveId" clId="{7DB4F6A2-A47A-4AF0-A02B-D6CFE7CA8F68}" dt="2026-09-06T10:58:35.478" v="145" actId="22"/>
          <ac:picMkLst>
            <pc:docMk/>
            <pc:sldMk cId="0" sldId="454"/>
            <ac:picMk id="3" creationId="{798587B2-4AC2-4934-C698-91C3A20B9C3D}"/>
          </ac:picMkLst>
        </pc:picChg>
      </pc:sldChg>
      <pc:sldChg chg="addSp delSp mod">
        <pc:chgData name="Elaine Arundell" userId="0f790e835c68b649" providerId="LiveId" clId="{7DB4F6A2-A47A-4AF0-A02B-D6CFE7CA8F68}" dt="2026-09-06T10:58:24.983" v="142" actId="22"/>
        <pc:sldMkLst>
          <pc:docMk/>
          <pc:sldMk cId="827426965" sldId="455"/>
        </pc:sldMkLst>
        <pc:picChg chg="add">
          <ac:chgData name="Elaine Arundell" userId="0f790e835c68b649" providerId="LiveId" clId="{7DB4F6A2-A47A-4AF0-A02B-D6CFE7CA8F68}" dt="2026-09-06T10:58:24.983" v="142" actId="22"/>
          <ac:picMkLst>
            <pc:docMk/>
            <pc:sldMk cId="827426965" sldId="455"/>
            <ac:picMk id="3" creationId="{9A646E14-4FF4-03E2-A94D-12591119D1F5}"/>
          </ac:picMkLst>
        </pc:picChg>
      </pc:sldChg>
      <pc:sldChg chg="addSp delSp modSp mod">
        <pc:chgData name="Elaine Arundell" userId="0f790e835c68b649" providerId="LiveId" clId="{7DB4F6A2-A47A-4AF0-A02B-D6CFE7CA8F68}" dt="2026-09-06T11:05:00.832" v="167" actId="22"/>
        <pc:sldMkLst>
          <pc:docMk/>
          <pc:sldMk cId="4021487828" sldId="456"/>
        </pc:sldMkLst>
        <pc:picChg chg="add mod">
          <ac:chgData name="Elaine Arundell" userId="0f790e835c68b649" providerId="LiveId" clId="{7DB4F6A2-A47A-4AF0-A02B-D6CFE7CA8F68}" dt="2026-09-06T11:04:54.292" v="166" actId="14100"/>
          <ac:picMkLst>
            <pc:docMk/>
            <pc:sldMk cId="4021487828" sldId="456"/>
            <ac:picMk id="3" creationId="{F33ECA4A-1B3D-89AA-53FB-B03E78BE1A15}"/>
          </ac:picMkLst>
        </pc:picChg>
        <pc:picChg chg="add">
          <ac:chgData name="Elaine Arundell" userId="0f790e835c68b649" providerId="LiveId" clId="{7DB4F6A2-A47A-4AF0-A02B-D6CFE7CA8F68}" dt="2026-09-06T11:05:00.832" v="167" actId="22"/>
          <ac:picMkLst>
            <pc:docMk/>
            <pc:sldMk cId="4021487828" sldId="456"/>
            <ac:picMk id="5" creationId="{FFBDA4FE-BBCE-0158-3380-6386E3E57C92}"/>
          </ac:picMkLst>
        </pc:picChg>
      </pc:sldChg>
      <pc:sldChg chg="addSp delSp modSp add del mod">
        <pc:chgData name="Elaine Arundell" userId="0f790e835c68b649" providerId="LiveId" clId="{7DB4F6A2-A47A-4AF0-A02B-D6CFE7CA8F68}" dt="2026-09-06T11:05:36.404" v="177" actId="22"/>
        <pc:sldMkLst>
          <pc:docMk/>
          <pc:sldMk cId="2783839970" sldId="457"/>
        </pc:sldMkLst>
        <pc:picChg chg="add mod">
          <ac:chgData name="Elaine Arundell" userId="0f790e835c68b649" providerId="LiveId" clId="{7DB4F6A2-A47A-4AF0-A02B-D6CFE7CA8F68}" dt="2026-09-06T11:05:30.664" v="176" actId="14100"/>
          <ac:picMkLst>
            <pc:docMk/>
            <pc:sldMk cId="2783839970" sldId="457"/>
            <ac:picMk id="3" creationId="{04F15B46-2D9E-B667-9375-D4A5C53A76A8}"/>
          </ac:picMkLst>
        </pc:picChg>
        <pc:picChg chg="add">
          <ac:chgData name="Elaine Arundell" userId="0f790e835c68b649" providerId="LiveId" clId="{7DB4F6A2-A47A-4AF0-A02B-D6CFE7CA8F68}" dt="2026-09-06T11:05:36.404" v="177" actId="22"/>
          <ac:picMkLst>
            <pc:docMk/>
            <pc:sldMk cId="2783839970" sldId="457"/>
            <ac:picMk id="5" creationId="{DC9376F9-ECC4-CCB7-E7CF-7427A9ED75FB}"/>
          </ac:picMkLst>
        </pc:picChg>
      </pc:sldChg>
      <pc:sldChg chg="addSp delSp mod">
        <pc:chgData name="Elaine Arundell" userId="0f790e835c68b649" providerId="LiveId" clId="{7DB4F6A2-A47A-4AF0-A02B-D6CFE7CA8F68}" dt="2026-09-06T11:06:17.952" v="184" actId="22"/>
        <pc:sldMkLst>
          <pc:docMk/>
          <pc:sldMk cId="4139521626" sldId="458"/>
        </pc:sldMkLst>
        <pc:picChg chg="add">
          <ac:chgData name="Elaine Arundell" userId="0f790e835c68b649" providerId="LiveId" clId="{7DB4F6A2-A47A-4AF0-A02B-D6CFE7CA8F68}" dt="2026-09-06T11:06:17.952" v="184" actId="22"/>
          <ac:picMkLst>
            <pc:docMk/>
            <pc:sldMk cId="4139521626" sldId="458"/>
            <ac:picMk id="4" creationId="{CB73B79C-ED9E-7EA4-EE79-4B311E7A938D}"/>
          </ac:picMkLst>
        </pc:picChg>
      </pc:sldChg>
      <pc:sldChg chg="addSp delSp modSp mod">
        <pc:chgData name="Elaine Arundell" userId="0f790e835c68b649" providerId="LiveId" clId="{7DB4F6A2-A47A-4AF0-A02B-D6CFE7CA8F68}" dt="2026-09-06T15:26:28.590" v="203" actId="22"/>
        <pc:sldMkLst>
          <pc:docMk/>
          <pc:sldMk cId="4170449429" sldId="460"/>
        </pc:sldMkLst>
        <pc:picChg chg="add mod">
          <ac:chgData name="Elaine Arundell" userId="0f790e835c68b649" providerId="LiveId" clId="{7DB4F6A2-A47A-4AF0-A02B-D6CFE7CA8F68}" dt="2026-09-06T15:26:19.928" v="202" actId="14100"/>
          <ac:picMkLst>
            <pc:docMk/>
            <pc:sldMk cId="4170449429" sldId="460"/>
            <ac:picMk id="4" creationId="{39912215-3FF5-A5B4-CCE8-BD961C51354D}"/>
          </ac:picMkLst>
        </pc:picChg>
        <pc:picChg chg="add">
          <ac:chgData name="Elaine Arundell" userId="0f790e835c68b649" providerId="LiveId" clId="{7DB4F6A2-A47A-4AF0-A02B-D6CFE7CA8F68}" dt="2026-09-06T15:26:28.590" v="203" actId="22"/>
          <ac:picMkLst>
            <pc:docMk/>
            <pc:sldMk cId="4170449429" sldId="460"/>
            <ac:picMk id="6" creationId="{9E393583-0CC6-693B-61F5-1A9B6B132E33}"/>
          </ac:picMkLst>
        </pc:picChg>
      </pc:sldChg>
      <pc:sldChg chg="addSp delSp modSp mod">
        <pc:chgData name="Elaine Arundell" userId="0f790e835c68b649" providerId="LiveId" clId="{7DB4F6A2-A47A-4AF0-A02B-D6CFE7CA8F68}" dt="2026-09-06T15:27:43.554" v="209" actId="22"/>
        <pc:sldMkLst>
          <pc:docMk/>
          <pc:sldMk cId="3797424800" sldId="461"/>
        </pc:sldMkLst>
        <pc:picChg chg="add mod">
          <ac:chgData name="Elaine Arundell" userId="0f790e835c68b649" providerId="LiveId" clId="{7DB4F6A2-A47A-4AF0-A02B-D6CFE7CA8F68}" dt="2026-09-06T15:27:36.006" v="208" actId="14100"/>
          <ac:picMkLst>
            <pc:docMk/>
            <pc:sldMk cId="3797424800" sldId="461"/>
            <ac:picMk id="3" creationId="{9101CC6A-7387-F266-B42A-435DEA44E0B7}"/>
          </ac:picMkLst>
        </pc:picChg>
        <pc:picChg chg="add">
          <ac:chgData name="Elaine Arundell" userId="0f790e835c68b649" providerId="LiveId" clId="{7DB4F6A2-A47A-4AF0-A02B-D6CFE7CA8F68}" dt="2026-09-06T15:27:43.554" v="209" actId="22"/>
          <ac:picMkLst>
            <pc:docMk/>
            <pc:sldMk cId="3797424800" sldId="461"/>
            <ac:picMk id="6" creationId="{B3078120-43A8-834F-793C-731532B1FE64}"/>
          </ac:picMkLst>
        </pc:picChg>
      </pc:sldChg>
      <pc:sldChg chg="addSp delSp mod">
        <pc:chgData name="Elaine Arundell" userId="0f790e835c68b649" providerId="LiveId" clId="{7DB4F6A2-A47A-4AF0-A02B-D6CFE7CA8F68}" dt="2026-09-06T11:06:21.257" v="186" actId="22"/>
        <pc:sldMkLst>
          <pc:docMk/>
          <pc:sldMk cId="645703969" sldId="463"/>
        </pc:sldMkLst>
        <pc:picChg chg="add">
          <ac:chgData name="Elaine Arundell" userId="0f790e835c68b649" providerId="LiveId" clId="{7DB4F6A2-A47A-4AF0-A02B-D6CFE7CA8F68}" dt="2026-09-06T11:06:21.257" v="186" actId="22"/>
          <ac:picMkLst>
            <pc:docMk/>
            <pc:sldMk cId="645703969" sldId="463"/>
            <ac:picMk id="4" creationId="{761D50AB-8130-57CD-3BA7-9CE717DC538D}"/>
          </ac:picMkLst>
        </pc:picChg>
      </pc:sldChg>
      <pc:sldChg chg="addSp delSp modSp mod">
        <pc:chgData name="Elaine Arundell" userId="0f790e835c68b649" providerId="LiveId" clId="{7DB4F6A2-A47A-4AF0-A02B-D6CFE7CA8F68}" dt="2026-09-06T17:15:32.915" v="226" actId="14100"/>
        <pc:sldMkLst>
          <pc:docMk/>
          <pc:sldMk cId="1783012536" sldId="464"/>
        </pc:sldMkLst>
        <pc:picChg chg="add">
          <ac:chgData name="Elaine Arundell" userId="0f790e835c68b649" providerId="LiveId" clId="{7DB4F6A2-A47A-4AF0-A02B-D6CFE7CA8F68}" dt="2026-09-06T11:06:26.064" v="188" actId="22"/>
          <ac:picMkLst>
            <pc:docMk/>
            <pc:sldMk cId="1783012536" sldId="464"/>
            <ac:picMk id="6" creationId="{8F3F16F7-5EA6-76C3-973C-297676DC129C}"/>
          </ac:picMkLst>
        </pc:picChg>
        <pc:picChg chg="add mod">
          <ac:chgData name="Elaine Arundell" userId="0f790e835c68b649" providerId="LiveId" clId="{7DB4F6A2-A47A-4AF0-A02B-D6CFE7CA8F68}" dt="2026-09-06T17:15:32.915" v="226" actId="14100"/>
          <ac:picMkLst>
            <pc:docMk/>
            <pc:sldMk cId="1783012536" sldId="464"/>
            <ac:picMk id="7" creationId="{CAD795EC-6867-2541-3604-13C7C2C0554C}"/>
          </ac:picMkLst>
        </pc:picChg>
      </pc:sldChg>
      <pc:sldChg chg="addSp delSp mod">
        <pc:chgData name="Elaine Arundell" userId="0f790e835c68b649" providerId="LiveId" clId="{7DB4F6A2-A47A-4AF0-A02B-D6CFE7CA8F68}" dt="2026-09-06T11:06:43.449" v="196" actId="22"/>
        <pc:sldMkLst>
          <pc:docMk/>
          <pc:sldMk cId="2159136884" sldId="465"/>
        </pc:sldMkLst>
        <pc:picChg chg="add">
          <ac:chgData name="Elaine Arundell" userId="0f790e835c68b649" providerId="LiveId" clId="{7DB4F6A2-A47A-4AF0-A02B-D6CFE7CA8F68}" dt="2026-09-06T11:06:43.449" v="196" actId="22"/>
          <ac:picMkLst>
            <pc:docMk/>
            <pc:sldMk cId="2159136884" sldId="465"/>
            <ac:picMk id="7" creationId="{9A08790E-457B-F711-C6A8-33AB11C247AB}"/>
          </ac:picMkLst>
        </pc:picChg>
      </pc:sldChg>
      <pc:sldChg chg="addSp delSp mod">
        <pc:chgData name="Elaine Arundell" userId="0f790e835c68b649" providerId="LiveId" clId="{7DB4F6A2-A47A-4AF0-A02B-D6CFE7CA8F68}" dt="2026-09-06T10:53:14.950" v="56" actId="22"/>
        <pc:sldMkLst>
          <pc:docMk/>
          <pc:sldMk cId="2043927511" sldId="466"/>
        </pc:sldMkLst>
        <pc:picChg chg="add">
          <ac:chgData name="Elaine Arundell" userId="0f790e835c68b649" providerId="LiveId" clId="{7DB4F6A2-A47A-4AF0-A02B-D6CFE7CA8F68}" dt="2026-09-06T10:53:14.950" v="56" actId="22"/>
          <ac:picMkLst>
            <pc:docMk/>
            <pc:sldMk cId="2043927511" sldId="466"/>
            <ac:picMk id="8" creationId="{8EF0F9F8-E455-DC87-0856-6861BDE97FEC}"/>
          </ac:picMkLst>
        </pc:picChg>
      </pc:sldChg>
    </pc:docChg>
  </pc:docChgLst>
  <pc:docChgLst>
    <pc:chgData name="Elaine Arundell" userId="0f790e835c68b649" providerId="LiveId" clId="{A8A84280-86CE-473F-8257-A38B68157703}"/>
    <pc:docChg chg="undo custSel modSld">
      <pc:chgData name="Elaine Arundell" userId="0f790e835c68b649" providerId="LiveId" clId="{A8A84280-86CE-473F-8257-A38B68157703}" dt="2026-09-10T13:48:12.503" v="9" actId="478"/>
      <pc:docMkLst>
        <pc:docMk/>
      </pc:docMkLst>
      <pc:sldChg chg="modSp mod">
        <pc:chgData name="Elaine Arundell" userId="0f790e835c68b649" providerId="LiveId" clId="{A8A84280-86CE-473F-8257-A38B68157703}" dt="2026-09-10T13:44:25.290" v="4" actId="1076"/>
        <pc:sldMkLst>
          <pc:docMk/>
          <pc:sldMk cId="2607411947" sldId="370"/>
        </pc:sldMkLst>
        <pc:spChg chg="mod">
          <ac:chgData name="Elaine Arundell" userId="0f790e835c68b649" providerId="LiveId" clId="{A8A84280-86CE-473F-8257-A38B68157703}" dt="2026-09-10T13:44:21.755" v="3" actId="14100"/>
          <ac:spMkLst>
            <pc:docMk/>
            <pc:sldMk cId="2607411947" sldId="370"/>
            <ac:spMk id="4" creationId="{C413C5DB-F20C-F9E9-2A3D-DB39EE7C8CD9}"/>
          </ac:spMkLst>
        </pc:spChg>
        <pc:picChg chg="mod">
          <ac:chgData name="Elaine Arundell" userId="0f790e835c68b649" providerId="LiveId" clId="{A8A84280-86CE-473F-8257-A38B68157703}" dt="2026-09-10T13:44:25.290" v="4" actId="1076"/>
          <ac:picMkLst>
            <pc:docMk/>
            <pc:sldMk cId="2607411947" sldId="370"/>
            <ac:picMk id="9" creationId="{EF58629D-DA95-67F9-3E05-5906AA649464}"/>
          </ac:picMkLst>
        </pc:picChg>
      </pc:sldChg>
      <pc:sldChg chg="modSp mod">
        <pc:chgData name="Elaine Arundell" userId="0f790e835c68b649" providerId="LiveId" clId="{A8A84280-86CE-473F-8257-A38B68157703}" dt="2026-09-10T13:40:18.056" v="2" actId="1076"/>
        <pc:sldMkLst>
          <pc:docMk/>
          <pc:sldMk cId="905989659" sldId="376"/>
        </pc:sldMkLst>
        <pc:picChg chg="mod">
          <ac:chgData name="Elaine Arundell" userId="0f790e835c68b649" providerId="LiveId" clId="{A8A84280-86CE-473F-8257-A38B68157703}" dt="2026-09-10T13:40:18.056" v="2" actId="1076"/>
          <ac:picMkLst>
            <pc:docMk/>
            <pc:sldMk cId="905989659" sldId="376"/>
            <ac:picMk id="8" creationId="{AC3A7B1A-2A40-0677-7DA6-A5CA3CEDAD00}"/>
          </ac:picMkLst>
        </pc:picChg>
        <pc:picChg chg="mod">
          <ac:chgData name="Elaine Arundell" userId="0f790e835c68b649" providerId="LiveId" clId="{A8A84280-86CE-473F-8257-A38B68157703}" dt="2026-09-10T13:40:16.540" v="1" actId="1076"/>
          <ac:picMkLst>
            <pc:docMk/>
            <pc:sldMk cId="905989659" sldId="376"/>
            <ac:picMk id="13" creationId="{625B9BA0-6D3C-D196-B061-139D51C6D868}"/>
          </ac:picMkLst>
        </pc:picChg>
      </pc:sldChg>
      <pc:sldChg chg="addSp delSp modSp mod">
        <pc:chgData name="Elaine Arundell" userId="0f790e835c68b649" providerId="LiveId" clId="{A8A84280-86CE-473F-8257-A38B68157703}" dt="2026-09-10T13:48:12.503" v="9" actId="478"/>
        <pc:sldMkLst>
          <pc:docMk/>
          <pc:sldMk cId="1907816833" sldId="398"/>
        </pc:sldMkLst>
        <pc:spChg chg="mod">
          <ac:chgData name="Elaine Arundell" userId="0f790e835c68b649" providerId="LiveId" clId="{A8A84280-86CE-473F-8257-A38B68157703}" dt="2026-09-10T13:48:12.245" v="8" actId="1076"/>
          <ac:spMkLst>
            <pc:docMk/>
            <pc:sldMk cId="1907816833" sldId="398"/>
            <ac:spMk id="23" creationId="{7F120306-89E6-99B8-2834-415BD49F0796}"/>
          </ac:spMkLst>
        </pc:spChg>
        <pc:picChg chg="mod">
          <ac:chgData name="Elaine Arundell" userId="0f790e835c68b649" providerId="LiveId" clId="{A8A84280-86CE-473F-8257-A38B68157703}" dt="2026-09-10T13:47:14.510" v="5" actId="14100"/>
          <ac:picMkLst>
            <pc:docMk/>
            <pc:sldMk cId="1907816833" sldId="398"/>
            <ac:picMk id="4" creationId="{E5CCD0FD-95E9-0865-F0EF-5C2DCBA9023B}"/>
          </ac:picMkLst>
        </pc:picChg>
        <pc:picChg chg="add del">
          <ac:chgData name="Elaine Arundell" userId="0f790e835c68b649" providerId="LiveId" clId="{A8A84280-86CE-473F-8257-A38B68157703}" dt="2026-09-10T13:48:12.503" v="9" actId="478"/>
          <ac:picMkLst>
            <pc:docMk/>
            <pc:sldMk cId="1907816833" sldId="398"/>
            <ac:picMk id="5" creationId="{69DB7BE8-4906-E1DF-F6E2-CCBAEA359C5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7F6270A-3C95-431D-872E-D6148C690322}" type="datetimeFigureOut">
              <a:rPr lang="en-GB" smtClean="0"/>
              <a:t>12/09/2026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85FBBE1-4AC0-4EF8-9087-9633F625D1C8}" type="slidenum">
              <a:rPr lang="en-GB" smtClean="0"/>
              <a:t>‹#›</a:t>
            </a:fld>
            <a:endParaRPr lang="en-GB"/>
          </a:p>
        </p:txBody>
      </p:sp>
    </p:spTree>
    <p:extLst>
      <p:ext uri="{BB962C8B-B14F-4D97-AF65-F5344CB8AC3E}">
        <p14:creationId xmlns:p14="http://schemas.microsoft.com/office/powerpoint/2010/main" val="3129529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FBBE1-4AC0-4EF8-9087-9633F625D1C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9423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t>A) Putting rubbish in the correct bin.</a:t>
            </a:r>
            <a:br>
              <a:rPr lang="en-GB" sz="1800"/>
            </a:br>
            <a:r>
              <a:rPr lang="en-GB" sz="1800"/>
              <a:t>B) Pulling leaves off a healthy plant for fun.</a:t>
            </a:r>
            <a:br>
              <a:rPr lang="en-GB" sz="1800"/>
            </a:br>
            <a:r>
              <a:rPr lang="en-GB" sz="1800"/>
              <a:t>C) Taking only the paper you need for an activity.</a:t>
            </a:r>
            <a:br>
              <a:rPr lang="en-GB" sz="1800"/>
            </a:br>
            <a:r>
              <a:rPr lang="en-GB" sz="1800"/>
              <a:t>D) Leaving the classroom lights on when everyone goes out.</a:t>
            </a:r>
            <a:br>
              <a:rPr lang="en-GB" sz="1800"/>
            </a:br>
            <a:r>
              <a:rPr lang="en-GB" sz="1800"/>
              <a:t>E) Helping to look after the school garden.</a:t>
            </a:r>
            <a:br>
              <a:rPr lang="en-GB" sz="1800"/>
            </a:br>
            <a:r>
              <a:rPr lang="en-GB" sz="1800"/>
              <a:t>F) Throwing away something that could be reused.</a:t>
            </a:r>
            <a:endParaRPr lang="en-GB" sz="17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FBBE1-4AC0-4EF8-9087-9633F625D1C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60675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3B5AA-B770-00CB-EC10-0204A9853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1BDF1-AF92-7C20-274E-09EC06EE2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180808-6723-B2DB-3D38-6A2998EFA17C}"/>
              </a:ext>
            </a:extLst>
          </p:cNvPr>
          <p:cNvSpPr>
            <a:spLocks noGrp="1"/>
          </p:cNvSpPr>
          <p:nvPr>
            <p:ph type="body" idx="1"/>
          </p:nvPr>
        </p:nvSpPr>
        <p:spPr/>
        <p:txBody>
          <a:bodyPr/>
          <a:lstStyle/>
          <a:p>
            <a:r>
              <a:rPr lang="en-GB" sz="1800"/>
              <a:t>A) Turning off the tap while brushing your teeth.</a:t>
            </a:r>
            <a:br>
              <a:rPr lang="en-GB" sz="1800"/>
            </a:br>
            <a:r>
              <a:rPr lang="en-GB" sz="1800"/>
              <a:t>B) Leaving litter at the beach or in a park.</a:t>
            </a:r>
            <a:br>
              <a:rPr lang="en-GB" sz="1800"/>
            </a:br>
            <a:r>
              <a:rPr lang="en-GB" sz="1800"/>
              <a:t>C) Making something new from recycled materials.</a:t>
            </a:r>
            <a:br>
              <a:rPr lang="en-GB" sz="1800"/>
            </a:br>
            <a:r>
              <a:rPr lang="en-GB" sz="1800"/>
              <a:t>D) Being rough with a small animal or insect.</a:t>
            </a:r>
            <a:br>
              <a:rPr lang="en-GB" sz="1800"/>
            </a:br>
            <a:r>
              <a:rPr lang="en-GB" sz="1800"/>
              <a:t>E) Sharing resources instead of taking more than you need.</a:t>
            </a:r>
            <a:br>
              <a:rPr lang="en-GB" sz="1800"/>
            </a:br>
            <a:r>
              <a:rPr lang="en-GB" sz="1800"/>
              <a:t>F) Picking up litter to help care for a shared place.</a:t>
            </a:r>
            <a:endParaRPr lang="en-GB" sz="1700"/>
          </a:p>
        </p:txBody>
      </p:sp>
      <p:sp>
        <p:nvSpPr>
          <p:cNvPr id="4" name="Slide Number Placeholder 3">
            <a:extLst>
              <a:ext uri="{FF2B5EF4-FFF2-40B4-BE49-F238E27FC236}">
                <a16:creationId xmlns:a16="http://schemas.microsoft.com/office/drawing/2014/main" id="{0900C8B1-01E9-2B51-171F-AE6D5F286D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FBBE1-4AC0-4EF8-9087-9633F625D1C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000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a:t>Recycling paper, plastic and cans </a:t>
            </a:r>
          </a:p>
          <a:p>
            <a:pPr lvl="0"/>
            <a:r>
              <a:rPr lang="en-GB"/>
              <a:t>Putting rubbish in the bin </a:t>
            </a:r>
          </a:p>
          <a:p>
            <a:pPr lvl="0"/>
            <a:r>
              <a:rPr lang="en-GB"/>
              <a:t>Picking up litter </a:t>
            </a:r>
          </a:p>
          <a:p>
            <a:pPr lvl="0"/>
            <a:r>
              <a:rPr lang="en-GB"/>
              <a:t>Leaving rubbish on the ground </a:t>
            </a:r>
          </a:p>
          <a:p>
            <a:pPr lvl="0"/>
            <a:r>
              <a:rPr lang="en-GB"/>
              <a:t>Using only the water you need </a:t>
            </a:r>
          </a:p>
          <a:p>
            <a:pPr lvl="0"/>
            <a:r>
              <a:rPr lang="en-GB"/>
              <a:t>Leaving the tap running </a:t>
            </a:r>
          </a:p>
          <a:p>
            <a:pPr lvl="0"/>
            <a:r>
              <a:rPr lang="en-GB"/>
              <a:t>Switching lights off when you leave a room </a:t>
            </a:r>
          </a:p>
          <a:p>
            <a:pPr lvl="0"/>
            <a:r>
              <a:rPr lang="en-GB"/>
              <a:t>Using both sides of a piece of paper </a:t>
            </a:r>
          </a:p>
          <a:p>
            <a:pPr lvl="0"/>
            <a:r>
              <a:rPr lang="en-GB"/>
              <a:t>Throwing away paper that could be reused </a:t>
            </a:r>
          </a:p>
          <a:p>
            <a:pPr lvl="0"/>
            <a:r>
              <a:rPr lang="en-GB"/>
              <a:t>Looking after trees and flowers </a:t>
            </a:r>
          </a:p>
          <a:p>
            <a:pPr lvl="0"/>
            <a:r>
              <a:rPr lang="en-GB"/>
              <a:t>Pulling up plants for no reason </a:t>
            </a:r>
          </a:p>
          <a:p>
            <a:pPr lvl="0"/>
            <a:r>
              <a:rPr lang="en-GB"/>
              <a:t>Being gentle with animals </a:t>
            </a:r>
          </a:p>
          <a:p>
            <a:pPr lvl="0"/>
            <a:r>
              <a:rPr lang="en-GB"/>
              <a:t>Damaging an animal’s home </a:t>
            </a:r>
          </a:p>
          <a:p>
            <a:pPr lvl="0"/>
            <a:r>
              <a:rPr lang="en-GB"/>
              <a:t>Growing plants and caring for them </a:t>
            </a:r>
          </a:p>
          <a:p>
            <a:pPr lvl="0"/>
            <a:r>
              <a:rPr lang="en-GB"/>
              <a:t>Taking more than you need </a:t>
            </a:r>
          </a:p>
          <a:p>
            <a:pPr lvl="0"/>
            <a:r>
              <a:rPr lang="en-GB"/>
              <a:t>Reusing bags and containers </a:t>
            </a:r>
          </a:p>
          <a:p>
            <a:pPr lvl="0"/>
            <a:r>
              <a:rPr lang="en-GB"/>
              <a:t>Looking after books and resources </a:t>
            </a:r>
          </a:p>
          <a:p>
            <a:pPr lvl="0"/>
            <a:r>
              <a:rPr lang="en-GB"/>
              <a:t>Breaking things on purpose </a:t>
            </a:r>
          </a:p>
          <a:p>
            <a:pPr lvl="0"/>
            <a:r>
              <a:rPr lang="en-GB"/>
              <a:t>Donating things you no longer need </a:t>
            </a:r>
          </a:p>
          <a:p>
            <a:pPr lvl="0"/>
            <a:r>
              <a:rPr lang="en-GB"/>
              <a:t>Walking or cycling when you can </a:t>
            </a:r>
          </a:p>
          <a:p>
            <a:pPr lvl="0"/>
            <a:r>
              <a:rPr lang="en-GB"/>
              <a:t>Leaving doors or windows open when the heating is on </a:t>
            </a:r>
          </a:p>
          <a:p>
            <a:pPr lvl="0"/>
            <a:r>
              <a:rPr lang="en-GB"/>
              <a:t>Keeping your local area clean </a:t>
            </a:r>
          </a:p>
          <a:p>
            <a:pPr lvl="0"/>
            <a:r>
              <a:rPr lang="en-GB"/>
              <a:t>Protecting insects and their habitats </a:t>
            </a:r>
          </a:p>
          <a:p>
            <a:pPr lvl="0"/>
            <a:r>
              <a:rPr lang="en-GB"/>
              <a:t>Wasting food unnecessarily</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FBBE1-4AC0-4EF8-9087-9633F625D1C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9074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Further Scripture on Stewardship of Creation — Good News Bible</a:t>
            </a:r>
            <a:endParaRPr lang="en-GB"/>
          </a:p>
          <a:p>
            <a:r>
              <a:rPr lang="en-GB" b="1"/>
              <a:t>Genesis 2:15</a:t>
            </a:r>
            <a:r>
              <a:rPr lang="en-GB"/>
              <a:t> – </a:t>
            </a:r>
            <a:r>
              <a:rPr lang="en-GB" i="1"/>
              <a:t>“Then the LORD God placed the man in the Garden of Eden to cultivate it and guard it.”</a:t>
            </a:r>
            <a:br>
              <a:rPr lang="en-GB"/>
            </a:br>
            <a:r>
              <a:rPr lang="en-GB"/>
              <a:t>God gives people responsibility to care for and protect creation.</a:t>
            </a:r>
          </a:p>
          <a:p>
            <a:r>
              <a:rPr lang="en-GB" b="1"/>
              <a:t>Genesis 1:31</a:t>
            </a:r>
            <a:r>
              <a:rPr lang="en-GB"/>
              <a:t> – </a:t>
            </a:r>
            <a:r>
              <a:rPr lang="en-GB" i="1"/>
              <a:t>“God looked at everything he had made, and he was very pleased.”</a:t>
            </a:r>
            <a:br>
              <a:rPr lang="en-GB"/>
            </a:br>
            <a:r>
              <a:rPr lang="en-GB"/>
              <a:t>Creation is good and precious because it comes from God.</a:t>
            </a:r>
          </a:p>
          <a:p>
            <a:r>
              <a:rPr lang="en-GB" b="1"/>
              <a:t>Psalm 104:24</a:t>
            </a:r>
            <a:r>
              <a:rPr lang="en-GB"/>
              <a:t> – </a:t>
            </a:r>
            <a:r>
              <a:rPr lang="en-GB" i="1"/>
              <a:t>“LORD, you have made so many things! How wisely you made them all! The earth is filled with your creatures.”</a:t>
            </a:r>
            <a:br>
              <a:rPr lang="en-GB"/>
            </a:br>
            <a:r>
              <a:rPr lang="en-GB"/>
              <a:t>The variety and beauty of creation show God’s wisdom and goodness.</a:t>
            </a:r>
          </a:p>
          <a:p>
            <a:r>
              <a:rPr lang="en-GB" b="1"/>
              <a:t>Psalm 24:1</a:t>
            </a:r>
            <a:r>
              <a:rPr lang="en-GB"/>
              <a:t> – </a:t>
            </a:r>
            <a:r>
              <a:rPr lang="en-GB" i="1"/>
              <a:t>“The world and all that is in it belong to the LORD; the earth and all who live on it are his.”</a:t>
            </a:r>
            <a:br>
              <a:rPr lang="en-GB"/>
            </a:br>
            <a:r>
              <a:rPr lang="en-GB"/>
              <a:t>The world belongs to God; people are called to care for what has been entrusted to them.</a:t>
            </a:r>
          </a:p>
          <a:p>
            <a:r>
              <a:rPr lang="en-GB" b="1"/>
              <a:t>Psalm 96:11–12</a:t>
            </a:r>
            <a:r>
              <a:rPr lang="en-GB"/>
              <a:t> – </a:t>
            </a:r>
            <a:r>
              <a:rPr lang="en-GB" i="1"/>
              <a:t>“Be glad, earth and sky! Roar, sea, and every creature in you; be glad, fields, and everything in you! The trees in the woods will shout for joy.”</a:t>
            </a:r>
            <a:br>
              <a:rPr lang="en-GB"/>
            </a:br>
            <a:r>
              <a:rPr lang="en-GB"/>
              <a:t>Creation itself is pictured as praising God.</a:t>
            </a:r>
          </a:p>
          <a:p>
            <a:r>
              <a:rPr lang="en-GB" b="1"/>
              <a:t>Psalm 147:8–9</a:t>
            </a:r>
            <a:r>
              <a:rPr lang="en-GB"/>
              <a:t> – </a:t>
            </a:r>
            <a:r>
              <a:rPr lang="en-GB" i="1"/>
              <a:t>“He spreads clouds over the sky; he provides rain for the earth and makes grass grow on the hills. He gives animals their food and feeds the young ravens when they call.”</a:t>
            </a:r>
            <a:br>
              <a:rPr lang="en-GB"/>
            </a:br>
            <a:r>
              <a:rPr lang="en-GB"/>
              <a:t>God cares for creation and provides what living things need.</a:t>
            </a:r>
          </a:p>
          <a:p>
            <a:r>
              <a:rPr lang="en-GB" b="1"/>
              <a:t>Psalm 8:6–8</a:t>
            </a:r>
            <a:r>
              <a:rPr lang="en-GB"/>
              <a:t> – </a:t>
            </a:r>
            <a:r>
              <a:rPr lang="en-GB" i="1"/>
              <a:t>“You appointed them rulers over everything you made; you placed them over all creation.”</a:t>
            </a:r>
            <a:br>
              <a:rPr lang="en-GB"/>
            </a:br>
            <a:r>
              <a:rPr lang="en-GB"/>
              <a:t>Human beings are given responsibility within creation, which should be exercised with care.</a:t>
            </a:r>
          </a:p>
          <a:p>
            <a:r>
              <a:rPr lang="en-GB" b="1"/>
              <a:t>Leviticus 25:23</a:t>
            </a:r>
            <a:r>
              <a:rPr lang="en-GB"/>
              <a:t> – </a:t>
            </a:r>
            <a:r>
              <a:rPr lang="en-GB" i="1"/>
              <a:t>“Your land must not be sold on a permanent basis, because you do not own it; it belongs to me.”</a:t>
            </a:r>
            <a:br>
              <a:rPr lang="en-GB"/>
            </a:br>
            <a:r>
              <a:rPr lang="en-GB"/>
              <a:t>The earth is ultimately God’s, not ours to use without limits.</a:t>
            </a:r>
          </a:p>
          <a:p>
            <a:r>
              <a:rPr lang="en-GB" b="1"/>
              <a:t>Matthew 6:26</a:t>
            </a:r>
            <a:r>
              <a:rPr lang="en-GB"/>
              <a:t> – </a:t>
            </a:r>
            <a:r>
              <a:rPr lang="en-GB" i="1"/>
              <a:t>“Look at the birds: they do not plant seeds, gather a harvest and put it in barns; yet your Father in heaven takes care of them!”</a:t>
            </a:r>
            <a:br>
              <a:rPr lang="en-GB"/>
            </a:br>
            <a:r>
              <a:rPr lang="en-GB"/>
              <a:t>Jesus reminds us that God values and cares for living creatures.</a:t>
            </a:r>
          </a:p>
          <a:p>
            <a:r>
              <a:rPr lang="en-GB" b="1"/>
              <a:t>Romans 8:19</a:t>
            </a:r>
            <a:r>
              <a:rPr lang="en-GB"/>
              <a:t> – </a:t>
            </a:r>
            <a:r>
              <a:rPr lang="en-GB" i="1"/>
              <a:t>“All of creation waits with eager longing for God to reveal his children.”</a:t>
            </a:r>
            <a:br>
              <a:rPr lang="en-GB"/>
            </a:br>
            <a:r>
              <a:rPr lang="en-GB"/>
              <a:t>St Paul presents creation as sharing in God’s purposes and longing for renewal.</a:t>
            </a:r>
          </a:p>
          <a:p>
            <a:r>
              <a:rPr lang="en-GB" b="1"/>
              <a:t>Colossians 1:16</a:t>
            </a:r>
            <a:r>
              <a:rPr lang="en-GB"/>
              <a:t> – </a:t>
            </a:r>
            <a:r>
              <a:rPr lang="en-GB" i="1"/>
              <a:t>“For through him God created everything in heaven and on earth, the seen and the unseen things.”</a:t>
            </a:r>
            <a:br>
              <a:rPr lang="en-GB"/>
            </a:br>
            <a:r>
              <a:rPr lang="en-GB"/>
              <a:t>Christ is at the heart of creation; caring for creation is part of honouring God.</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FBBE1-4AC0-4EF8-9087-9633F625D1C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8748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kern="1200">
                <a:solidFill>
                  <a:schemeClr val="tx1"/>
                </a:solidFill>
                <a:effectLst/>
                <a:latin typeface="+mn-lt"/>
                <a:ea typeface="+mn-ea"/>
                <a:cs typeface="+mn-cs"/>
              </a:rPr>
              <a:t>Songs linked to Stewardship</a:t>
            </a:r>
            <a:endParaRPr lang="en-GB">
              <a:effectLst/>
            </a:endParaRPr>
          </a:p>
          <a:p>
            <a:pPr rtl="0"/>
            <a:r>
              <a:rPr lang="en-GB" sz="1200" b="0" i="0" kern="1200">
                <a:solidFill>
                  <a:schemeClr val="tx1"/>
                </a:solidFill>
                <a:effectLst/>
                <a:latin typeface="+mn-lt"/>
                <a:ea typeface="+mn-ea"/>
                <a:cs typeface="+mn-cs"/>
              </a:rPr>
              <a:t>Pupils could sing or listen to songs linked to Stewardship such as:</a:t>
            </a:r>
            <a:endParaRPr lang="en-GB">
              <a:effectLst/>
            </a:endParaRPr>
          </a:p>
          <a:p>
            <a:pPr rtl="0"/>
            <a:r>
              <a:rPr lang="en-GB" sz="1200" b="0" i="0" kern="1200">
                <a:solidFill>
                  <a:schemeClr val="tx1"/>
                </a:solidFill>
                <a:effectLst/>
                <a:latin typeface="+mn-lt"/>
                <a:ea typeface="+mn-ea"/>
                <a:cs typeface="+mn-cs"/>
              </a:rPr>
              <a:t>• </a:t>
            </a:r>
            <a:r>
              <a:rPr lang="en-GB" sz="1200" b="0" i="1" kern="1200">
                <a:solidFill>
                  <a:schemeClr val="tx1"/>
                </a:solidFill>
                <a:effectLst/>
                <a:latin typeface="+mn-lt"/>
                <a:ea typeface="+mn-ea"/>
                <a:cs typeface="+mn-cs"/>
              </a:rPr>
              <a:t>If I Were a Butterfly, </a:t>
            </a:r>
            <a:r>
              <a:rPr lang="en-GB" sz="1200" b="0" i="0" kern="1200">
                <a:solidFill>
                  <a:schemeClr val="tx1"/>
                </a:solidFill>
                <a:effectLst/>
                <a:latin typeface="+mn-lt"/>
                <a:ea typeface="+mn-ea"/>
                <a:cs typeface="+mn-cs"/>
              </a:rPr>
              <a:t>Brian Howard</a:t>
            </a:r>
            <a:br>
              <a:rPr lang="en-GB">
                <a:effectLst/>
              </a:rPr>
            </a:br>
            <a:r>
              <a:rPr lang="en-GB" sz="1200" b="0" i="0" kern="1200">
                <a:solidFill>
                  <a:schemeClr val="tx1"/>
                </a:solidFill>
                <a:effectLst/>
                <a:latin typeface="+mn-lt"/>
                <a:ea typeface="+mn-ea"/>
                <a:cs typeface="+mn-cs"/>
              </a:rPr>
              <a:t>• </a:t>
            </a:r>
            <a:r>
              <a:rPr lang="en-GB" sz="1200" b="0" i="1" kern="1200">
                <a:solidFill>
                  <a:schemeClr val="tx1"/>
                </a:solidFill>
                <a:effectLst/>
                <a:latin typeface="+mn-lt"/>
                <a:ea typeface="+mn-ea"/>
                <a:cs typeface="+mn-cs"/>
              </a:rPr>
              <a:t>Wonders I See, Bernadette Farrell</a:t>
            </a:r>
            <a:br>
              <a:rPr lang="en-GB">
                <a:effectLst/>
              </a:rPr>
            </a:br>
            <a:r>
              <a:rPr lang="en-GB" sz="1200" b="0" i="0" kern="1200">
                <a:solidFill>
                  <a:schemeClr val="tx1"/>
                </a:solidFill>
                <a:effectLst/>
                <a:latin typeface="+mn-lt"/>
                <a:ea typeface="+mn-ea"/>
                <a:cs typeface="+mn-cs"/>
              </a:rPr>
              <a:t>• </a:t>
            </a:r>
            <a:r>
              <a:rPr lang="en-GB" sz="1200" b="0" i="1" kern="1200">
                <a:solidFill>
                  <a:schemeClr val="tx1"/>
                </a:solidFill>
                <a:effectLst/>
                <a:latin typeface="+mn-lt"/>
                <a:ea typeface="+mn-ea"/>
                <a:cs typeface="+mn-cs"/>
              </a:rPr>
              <a:t>Praise Him, Praise Him</a:t>
            </a:r>
            <a:br>
              <a:rPr lang="en-GB">
                <a:effectLst/>
              </a:rPr>
            </a:br>
            <a:r>
              <a:rPr lang="en-GB" sz="1200" b="0" i="0" kern="1200">
                <a:solidFill>
                  <a:schemeClr val="tx1"/>
                </a:solidFill>
                <a:effectLst/>
                <a:latin typeface="+mn-lt"/>
                <a:ea typeface="+mn-ea"/>
                <a:cs typeface="+mn-cs"/>
              </a:rPr>
              <a:t>• Our God is a Great Big God</a:t>
            </a:r>
            <a:br>
              <a:rPr lang="en-GB">
                <a:effectLst/>
              </a:rPr>
            </a:br>
            <a:r>
              <a:rPr lang="en-GB" sz="1200" b="0" i="0" kern="1200">
                <a:solidFill>
                  <a:schemeClr val="tx1"/>
                </a:solidFill>
                <a:effectLst/>
                <a:latin typeface="+mn-lt"/>
                <a:ea typeface="+mn-ea"/>
                <a:cs typeface="+mn-cs"/>
              </a:rPr>
              <a:t>• Laudato Si’ O Mi Signor</a:t>
            </a:r>
            <a:br>
              <a:rPr lang="en-GB">
                <a:effectLst/>
              </a:rPr>
            </a:br>
            <a:r>
              <a:rPr lang="en-GB" sz="1200" b="0" i="0" kern="1200">
                <a:solidFill>
                  <a:schemeClr val="tx1"/>
                </a:solidFill>
                <a:effectLst/>
                <a:latin typeface="+mn-lt"/>
                <a:ea typeface="+mn-ea"/>
                <a:cs typeface="+mn-cs"/>
              </a:rPr>
              <a:t>• How Great Thou Art</a:t>
            </a:r>
            <a:endParaRPr lang="en-GB">
              <a:effectLst/>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FBBE1-4AC0-4EF8-9087-9633F625D1C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455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3247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5707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32196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5565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90082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3062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1345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4878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5680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3251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2010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16757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svg"/><Relationship Id="rId5" Type="http://schemas.openxmlformats.org/officeDocument/2006/relationships/image" Target="../media/image28.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6.png"/><Relationship Id="rId4" Type="http://schemas.openxmlformats.org/officeDocument/2006/relationships/image" Target="../media/image27.sv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9.sv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sv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8.sv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9.sv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0.sv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hyperlink" Target="https://cafod.org.uk/education/st-oscar-romero-resources" TargetMode="Externa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0.png"/><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2.pn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8" Type="http://schemas.openxmlformats.org/officeDocument/2006/relationships/hyperlink" Target="https://www.youtube.com/watch?v=ZSnOXbaXzfM" TargetMode="External"/><Relationship Id="rId3" Type="http://schemas.openxmlformats.org/officeDocument/2006/relationships/image" Target="../media/image6.png"/><Relationship Id="rId7" Type="http://schemas.openxmlformats.org/officeDocument/2006/relationships/hyperlink" Target="https://www.youtube.com/watch?v=dLMVqNwypjA"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www.youtube.com/watch?v=fyYn21RdBBQ" TargetMode="External"/><Relationship Id="rId5" Type="http://schemas.openxmlformats.org/officeDocument/2006/relationships/hyperlink" Target="https://emea01.safelinks.protection.outlook.com/?url=https%3A%2F%2Fassets.ctfassets.net%2Fvy3axnuecuwj%2F4587256d9c073ca71031a30776b0d04916ff57cb1dc44be3228e6642e1f2965e%2Fb168402bb829a0bd89a536aa3368dc44%2FCAFOD_Laudato_Si__Song.mp3&amp;data=05%7C02%7C%7C68a190c817cd4c47ac7e08df0289ff6c%7C84df9e7fe9f640afb435aaaaaaaaaaaa%7C1%7C0%7C639232463840784360%7CUnknown%7CTWFpbGZsb3d8eyJFbXB0eU1hcGkiOnRydWUsIlYiOiIwLjAuMDAwMCIsIlAiOiJXaW4zMiIsIkFOIjoiTWFpbCIsIldUIjoyfQ%3D%3D%7C0%7C%7C%7C&amp;sdata=jv0UZUO8gQaycGOodVfFCNBQKp6Kuws%2FQf8Lim09ElE%3D&amp;reserved=0" TargetMode="External"/><Relationship Id="rId10" Type="http://schemas.openxmlformats.org/officeDocument/2006/relationships/hyperlink" Target="https://www.youtube.com/watch?v=sx1TVHF007Y" TargetMode="External"/><Relationship Id="rId4" Type="http://schemas.openxmlformats.org/officeDocument/2006/relationships/image" Target="../media/image64.png"/><Relationship Id="rId9" Type="http://schemas.openxmlformats.org/officeDocument/2006/relationships/hyperlink" Target="https://www.youtube.com/watch?v=JExqXDsTjEU"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9.png"/><Relationship Id="rId1" Type="http://schemas.openxmlformats.org/officeDocument/2006/relationships/slideLayout" Target="../slideLayouts/slideLayout18.xml"/><Relationship Id="rId5" Type="http://schemas.openxmlformats.org/officeDocument/2006/relationships/image" Target="../media/image70.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www.romeroaward.co.uk/resources"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cafod.org.uk/education/laudato-si-for-schools" TargetMode="External"/><Relationship Id="rId13" Type="http://schemas.openxmlformats.org/officeDocument/2006/relationships/image" Target="../media/image3.png"/><Relationship Id="rId3" Type="http://schemas.openxmlformats.org/officeDocument/2006/relationships/hyperlink" Target="https://cafod.org.uk/education/primary-teaching-resources/cst-resources-for-children?utm_source=chatgpt.com" TargetMode="External"/><Relationship Id="rId7" Type="http://schemas.openxmlformats.org/officeDocument/2006/relationships/hyperlink" Target="https://emea01.safelinks.protection.outlook.com/?url=https%3A%2F%2Fassets.ctfassets.net%2Fvy3axnuecuwj%2F4587256d9c073ca71031a30776b0d04916ff57cb1dc44be3228e6642e1f2965e%2Fb168402bb829a0bd89a536aa3368dc44%2FCAFOD_Laudato_Si__Song.mp3&amp;data=05%7C02%7C%7C68a190c817cd4c47ac7e08df0289ff6c%7C84df9e7fe9f640afb435aaaaaaaaaaaa%7C1%7C0%7C639232463840784360%7CUnknown%7CTWFpbGZsb3d8eyJFbXB0eU1hcGkiOnRydWUsIlYiOiIwLjAuMDAwMCIsIlAiOiJXaW4zMiIsIkFOIjoiTWFpbCIsIldUIjoyfQ%3D%3D%7C0%7C%7C%7C&amp;sdata=jv0UZUO8gQaycGOodVfFCNBQKp6Kuws%2FQf8Lim09ElE%3D&amp;reserved=0" TargetMode="External"/><Relationship Id="rId12" Type="http://schemas.openxmlformats.org/officeDocument/2006/relationships/image" Target="../media/image7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cafod.org.uk/education/primary-teaching-resources/laudato-si-for-children?utm_source=chatgpt.com" TargetMode="External"/><Relationship Id="rId11" Type="http://schemas.openxmlformats.org/officeDocument/2006/relationships/hyperlink" Target="https://cafod.org.uk/pray/prayer-resources/canticle-of-the-sun" TargetMode="External"/><Relationship Id="rId5" Type="http://schemas.openxmlformats.org/officeDocument/2006/relationships/hyperlink" Target="https://cafod.org.uk/education/laudato-si-for-schools/taking-care-of-creation?utm_source=chatgpt.com" TargetMode="External"/><Relationship Id="rId10" Type="http://schemas.openxmlformats.org/officeDocument/2006/relationships/hyperlink" Target="https://cafod.org.uk/education/secondary-and-youth-resources/laudato-si-for-young-people" TargetMode="External"/><Relationship Id="rId4" Type="http://schemas.openxmlformats.org/officeDocument/2006/relationships/hyperlink" Target="https://view.officeapps.live.com/op/view.aspx?src=https%3A%2F%2Fassets.ctfassets.net%2Fvy3axnuecuwj%2F4iO1UizyWpy1EocGMCqb3s%2Fcfb57f816dac34e13ca079947f7a5a7d%2FCST_Nursery_rhymes_on_CST_-_Copy1.pptx%26wdOrigin%3DBROWSELINK&amp;utm_source=chatgpt.com" TargetMode="External"/><Relationship Id="rId9" Type="http://schemas.openxmlformats.org/officeDocument/2006/relationships/hyperlink" Target="https://cafod.org.uk/education/primary-teaching-resources/laudato-si-for-children"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4AFD402-C89E-AE96-E3FC-77586130EF73}"/>
              </a:ext>
            </a:extLst>
          </p:cNvPr>
          <p:cNvSpPr txBox="1"/>
          <p:nvPr/>
        </p:nvSpPr>
        <p:spPr>
          <a:xfrm>
            <a:off x="0" y="7505700"/>
            <a:ext cx="18288000" cy="1631216"/>
          </a:xfrm>
          <a:prstGeom prst="rect">
            <a:avLst/>
          </a:prstGeom>
          <a:noFill/>
        </p:spPr>
        <p:txBody>
          <a:bodyPr wrap="square" rtlCol="0">
            <a:spAutoFit/>
          </a:bodyPr>
          <a:lstStyle/>
          <a:p>
            <a:pPr algn="ctr"/>
            <a:r>
              <a:rPr lang="en-GB" sz="10000" b="1" dirty="0">
                <a:latin typeface="Tw Cen MT" panose="020B0602020104020603" pitchFamily="34" charset="0"/>
              </a:rPr>
              <a:t>Resources for Inclusion</a:t>
            </a:r>
          </a:p>
        </p:txBody>
      </p:sp>
      <p:sp>
        <p:nvSpPr>
          <p:cNvPr id="4" name="Freeform 7">
            <a:extLst>
              <a:ext uri="{FF2B5EF4-FFF2-40B4-BE49-F238E27FC236}">
                <a16:creationId xmlns:a16="http://schemas.microsoft.com/office/drawing/2014/main" id="{1A10FCF1-D922-67F0-1F24-152E666EA524}"/>
              </a:ext>
            </a:extLst>
          </p:cNvPr>
          <p:cNvSpPr/>
          <p:nvPr/>
        </p:nvSpPr>
        <p:spPr>
          <a:xfrm>
            <a:off x="7119767" y="2989955"/>
            <a:ext cx="4048466" cy="4307089"/>
          </a:xfrm>
          <a:custGeom>
            <a:avLst/>
            <a:gdLst/>
            <a:ahLst/>
            <a:cxnLst/>
            <a:rect l="l" t="t" r="r" b="b"/>
            <a:pathLst>
              <a:path w="5420066" h="5566178">
                <a:moveTo>
                  <a:pt x="0" y="0"/>
                </a:moveTo>
                <a:lnTo>
                  <a:pt x="5420066" y="0"/>
                </a:lnTo>
                <a:lnTo>
                  <a:pt x="5420066" y="5566178"/>
                </a:lnTo>
                <a:lnTo>
                  <a:pt x="0" y="55661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pic>
        <p:nvPicPr>
          <p:cNvPr id="8" name="Picture 7">
            <a:extLst>
              <a:ext uri="{FF2B5EF4-FFF2-40B4-BE49-F238E27FC236}">
                <a16:creationId xmlns:a16="http://schemas.microsoft.com/office/drawing/2014/main" id="{26D7457B-B3C2-FF4C-6AAC-AFF06142316C}"/>
              </a:ext>
            </a:extLst>
          </p:cNvPr>
          <p:cNvPicPr>
            <a:picLocks noChangeAspect="1"/>
          </p:cNvPicPr>
          <p:nvPr/>
        </p:nvPicPr>
        <p:blipFill>
          <a:blip r:embed="rId3"/>
          <a:stretch>
            <a:fillRect/>
          </a:stretch>
        </p:blipFill>
        <p:spPr>
          <a:xfrm>
            <a:off x="7401" y="0"/>
            <a:ext cx="18330938" cy="2324100"/>
          </a:xfrm>
          <a:prstGeom prst="rect">
            <a:avLst/>
          </a:prstGeom>
        </p:spPr>
      </p:pic>
      <p:pic>
        <p:nvPicPr>
          <p:cNvPr id="5" name="Picture 4">
            <a:extLst>
              <a:ext uri="{FF2B5EF4-FFF2-40B4-BE49-F238E27FC236}">
                <a16:creationId xmlns:a16="http://schemas.microsoft.com/office/drawing/2014/main" id="{48FE6981-7A33-BE1E-2EF2-BC501A216F2B}"/>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908551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6329" y="0"/>
            <a:ext cx="18288000" cy="1467540"/>
            <a:chOff x="0" y="0"/>
            <a:chExt cx="4816593" cy="386513"/>
          </a:xfrm>
        </p:grpSpPr>
        <p:sp>
          <p:nvSpPr>
            <p:cNvPr id="3" name="Freeform 3"/>
            <p:cNvSpPr/>
            <p:nvPr/>
          </p:nvSpPr>
          <p:spPr>
            <a:xfrm>
              <a:off x="0" y="0"/>
              <a:ext cx="4816592" cy="386513"/>
            </a:xfrm>
            <a:custGeom>
              <a:avLst/>
              <a:gdLst/>
              <a:ahLst/>
              <a:cxnLst/>
              <a:rect l="l" t="t" r="r" b="b"/>
              <a:pathLst>
                <a:path w="4816592" h="386513">
                  <a:moveTo>
                    <a:pt x="0" y="0"/>
                  </a:moveTo>
                  <a:lnTo>
                    <a:pt x="4816592" y="0"/>
                  </a:lnTo>
                  <a:lnTo>
                    <a:pt x="4816592" y="386513"/>
                  </a:lnTo>
                  <a:lnTo>
                    <a:pt x="0" y="386513"/>
                  </a:lnTo>
                  <a:close/>
                </a:path>
              </a:pathLst>
            </a:custGeom>
            <a:solidFill>
              <a:srgbClr val="1A489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 name="TextBox 4"/>
            <p:cNvSpPr txBox="1"/>
            <p:nvPr/>
          </p:nvSpPr>
          <p:spPr>
            <a:xfrm>
              <a:off x="0" y="-38100"/>
              <a:ext cx="4816593" cy="42461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grpSp>
      <p:sp>
        <p:nvSpPr>
          <p:cNvPr id="5" name="TextBox 5"/>
          <p:cNvSpPr txBox="1"/>
          <p:nvPr/>
        </p:nvSpPr>
        <p:spPr>
          <a:xfrm>
            <a:off x="1152215" y="104775"/>
            <a:ext cx="16107085" cy="1231138"/>
          </a:xfrm>
          <a:prstGeom prst="rect">
            <a:avLst/>
          </a:prstGeom>
        </p:spPr>
        <p:txBody>
          <a:bodyPr lIns="0" tIns="0" rIns="0" bIns="0" rtlCol="0" anchor="t">
            <a:spAutoFit/>
          </a:bodyPr>
          <a:lstStyle/>
          <a:p>
            <a:pPr marL="0" marR="0" lvl="0" indent="0" algn="ctr" defTabSz="914400" rtl="0" eaLnBrk="1" fontAlgn="auto" latinLnBrk="0" hangingPunct="1">
              <a:lnSpc>
                <a:spcPts val="9415"/>
              </a:lnSpc>
              <a:spcBef>
                <a:spcPts val="0"/>
              </a:spcBef>
              <a:spcAft>
                <a:spcPts val="0"/>
              </a:spcAft>
              <a:buClrTx/>
              <a:buSzTx/>
              <a:buFontTx/>
              <a:buNone/>
              <a:tabLst/>
              <a:defRPr/>
            </a:pPr>
            <a:r>
              <a:rPr kumimoji="0" lang="en-US" sz="8799" b="0" i="0" u="none" strike="noStrike" kern="1200" cap="none" spc="0" normalizeH="0" baseline="0" noProof="0">
                <a:ln>
                  <a:noFill/>
                </a:ln>
                <a:solidFill>
                  <a:srgbClr val="F6F9FF"/>
                </a:solidFill>
                <a:effectLst/>
                <a:uLnTx/>
                <a:uFillTx/>
                <a:latin typeface="Tw Cen MT" panose="020B0602020104020603" pitchFamily="34" charset="0"/>
                <a:ea typeface="Century Gothic Paneuropean"/>
                <a:cs typeface="Century Gothic Paneuropean"/>
                <a:sym typeface="Century Gothic Paneuropean"/>
              </a:rPr>
              <a:t>How to use these slides </a:t>
            </a:r>
          </a:p>
        </p:txBody>
      </p:sp>
      <p:sp>
        <p:nvSpPr>
          <p:cNvPr id="8" name="TextBox 8"/>
          <p:cNvSpPr txBox="1"/>
          <p:nvPr/>
        </p:nvSpPr>
        <p:spPr>
          <a:xfrm>
            <a:off x="343744" y="1350361"/>
            <a:ext cx="17724026" cy="830996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This presentation is a </a:t>
            </a: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flexible, inclusive teaching resource</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not a fixed lesson. Select, adapt and reorder slides to suit your pupils, setting and learning focus.</a:t>
            </a: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endPar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Whole class</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 Introduce, explore, discuss and reflect on key ideas.</a:t>
            </a: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Groups &amp; 1:1</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 Revisit or extend learning using visuals, questions and activities.</a:t>
            </a: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Different levels</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 Choose simpler or more challenging tasks to support and extend learners.</a:t>
            </a: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Across the curriculum</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 Use in RE, prayer, music, PSHE/RSHE and wider school life.</a:t>
            </a: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Adapt freely</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 Add photographs, </a:t>
            </a:r>
            <a:r>
              <a:rPr kumimoji="0" lang="en-GB" sz="3600" b="0" i="0" u="none" strike="noStrike" kern="1200" cap="none" spc="0" normalizeH="0" baseline="0" noProof="0" dirty="0" err="1">
                <a:ln>
                  <a:noFill/>
                </a:ln>
                <a:solidFill>
                  <a:prstClr val="black"/>
                </a:solidFill>
                <a:effectLst/>
                <a:uLnTx/>
                <a:uFillTx/>
                <a:latin typeface="Tw Cen MT" panose="020B0602020104020603"/>
                <a:ea typeface="+mn-ea"/>
                <a:cs typeface="+mn-cs"/>
              </a:rPr>
              <a:t>Widgit</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Symbols, Makaton, AAC, objects of reference or local examples.</a:t>
            </a: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endPar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800AD"/>
                </a:solidFill>
                <a:effectLst/>
                <a:uLnTx/>
                <a:uFillTx/>
                <a:latin typeface="Tw Cen MT" panose="020B0602020104020603"/>
                <a:ea typeface="+mn-ea"/>
                <a:cs typeface="+mn-cs"/>
              </a:rPr>
              <a:t>Companion Resource</a:t>
            </a:r>
            <a:b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b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Use alongside the </a:t>
            </a: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ORA </a:t>
            </a:r>
            <a:r>
              <a:rPr lang="en-GB" sz="3600" b="1" dirty="0">
                <a:solidFill>
                  <a:prstClr val="black"/>
                </a:solidFill>
                <a:latin typeface="Tw Cen MT" panose="020B0602020104020603"/>
              </a:rPr>
              <a:t>Stewardship of Creation</a:t>
            </a:r>
            <a:r>
              <a:rPr kumimoji="0" lang="en-GB" sz="3600" b="1" i="0" u="none" strike="noStrike" kern="1200" cap="none" spc="0" normalizeH="0" baseline="0" noProof="0" dirty="0">
                <a:ln>
                  <a:noFill/>
                </a:ln>
                <a:solidFill>
                  <a:prstClr val="black"/>
                </a:solidFill>
                <a:effectLst/>
                <a:uLnTx/>
                <a:uFillTx/>
                <a:latin typeface="Tw Cen MT" panose="020B0602020104020603"/>
                <a:ea typeface="+mn-ea"/>
                <a:cs typeface="+mn-cs"/>
              </a:rPr>
              <a:t> Resource Booklet</a:t>
            </a:r>
            <a:r>
              <a:rPr kumimoji="0" lang="en-GB" sz="3600" b="0" i="0" u="none" strike="noStrike" kern="1200" cap="none" spc="0" normalizeH="0" baseline="0" noProof="0" dirty="0">
                <a:ln>
                  <a:noFill/>
                </a:ln>
                <a:solidFill>
                  <a:prstClr val="black"/>
                </a:solidFill>
                <a:effectLst/>
                <a:uLnTx/>
                <a:uFillTx/>
                <a:latin typeface="Tw Cen MT" panose="020B0602020104020603"/>
                <a:ea typeface="+mn-ea"/>
                <a:cs typeface="+mn-cs"/>
              </a:rPr>
              <a:t> for further activities, inclusive approaches, Scripture, prayer, discussion prompts, planning guidance and opportunities for greater depth and challenge.</a:t>
            </a:r>
            <a:endParaRPr kumimoji="0" lang="en-US" sz="3400" b="0" i="0" u="none" strike="noStrike" kern="1200" cap="none" spc="0" normalizeH="0" baseline="0" noProof="0" dirty="0">
              <a:ln>
                <a:noFill/>
              </a:ln>
              <a:solidFill>
                <a:srgbClr val="000000"/>
              </a:solidFill>
              <a:effectLst/>
              <a:uLnTx/>
              <a:uFillTx/>
              <a:latin typeface="Tw Cen MT" panose="020B0602020104020603"/>
              <a:ea typeface="Century Gothic Paneuropean"/>
              <a:cs typeface="Century Gothic Paneuropean"/>
              <a:sym typeface="Century Gothic Paneuropean"/>
            </a:endParaRPr>
          </a:p>
        </p:txBody>
      </p:sp>
      <p:pic>
        <p:nvPicPr>
          <p:cNvPr id="9" name="Picture 8">
            <a:extLst>
              <a:ext uri="{FF2B5EF4-FFF2-40B4-BE49-F238E27FC236}">
                <a16:creationId xmlns:a16="http://schemas.microsoft.com/office/drawing/2014/main" id="{B34A9683-ECDC-0D72-759C-51246EDA5B0B}"/>
              </a:ext>
            </a:extLst>
          </p:cNvPr>
          <p:cNvPicPr>
            <a:picLocks noChangeAspect="1"/>
          </p:cNvPicPr>
          <p:nvPr/>
        </p:nvPicPr>
        <p:blipFill>
          <a:blip r:embed="rId3"/>
          <a:stretch>
            <a:fillRect/>
          </a:stretch>
        </p:blipFill>
        <p:spPr>
          <a:xfrm>
            <a:off x="14336486" y="9532864"/>
            <a:ext cx="3951514" cy="7541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CC1C5C85-64C0-CEA6-B72C-B9BE8CE5A94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45B8E4A-969C-952D-7B23-88E899FF2DB1}"/>
              </a:ext>
            </a:extLst>
          </p:cNvPr>
          <p:cNvGrpSpPr/>
          <p:nvPr/>
        </p:nvGrpSpPr>
        <p:grpSpPr>
          <a:xfrm>
            <a:off x="0" y="-13426"/>
            <a:ext cx="18288000" cy="1467540"/>
            <a:chOff x="0" y="0"/>
            <a:chExt cx="4816593" cy="386513"/>
          </a:xfrm>
        </p:grpSpPr>
        <p:sp>
          <p:nvSpPr>
            <p:cNvPr id="3" name="Freeform 3">
              <a:extLst>
                <a:ext uri="{FF2B5EF4-FFF2-40B4-BE49-F238E27FC236}">
                  <a16:creationId xmlns:a16="http://schemas.microsoft.com/office/drawing/2014/main" id="{3FA65248-135E-E475-5C4A-202128D78EE7}"/>
                </a:ext>
              </a:extLst>
            </p:cNvPr>
            <p:cNvSpPr/>
            <p:nvPr/>
          </p:nvSpPr>
          <p:spPr>
            <a:xfrm>
              <a:off x="0" y="0"/>
              <a:ext cx="4816592" cy="386513"/>
            </a:xfrm>
            <a:custGeom>
              <a:avLst/>
              <a:gdLst/>
              <a:ahLst/>
              <a:cxnLst/>
              <a:rect l="l" t="t" r="r" b="b"/>
              <a:pathLst>
                <a:path w="4816592" h="386513">
                  <a:moveTo>
                    <a:pt x="0" y="0"/>
                  </a:moveTo>
                  <a:lnTo>
                    <a:pt x="4816592" y="0"/>
                  </a:lnTo>
                  <a:lnTo>
                    <a:pt x="4816592" y="386513"/>
                  </a:lnTo>
                  <a:lnTo>
                    <a:pt x="0" y="386513"/>
                  </a:lnTo>
                  <a:close/>
                </a:path>
              </a:pathLst>
            </a:custGeom>
            <a:solidFill>
              <a:srgbClr val="1A489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 name="TextBox 4">
              <a:extLst>
                <a:ext uri="{FF2B5EF4-FFF2-40B4-BE49-F238E27FC236}">
                  <a16:creationId xmlns:a16="http://schemas.microsoft.com/office/drawing/2014/main" id="{23E34533-F68D-1940-7E12-642B530C2204}"/>
                </a:ext>
              </a:extLst>
            </p:cNvPr>
            <p:cNvSpPr txBox="1"/>
            <p:nvPr/>
          </p:nvSpPr>
          <p:spPr>
            <a:xfrm>
              <a:off x="0" y="-38100"/>
              <a:ext cx="4816593" cy="42461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grpSp>
      <p:sp>
        <p:nvSpPr>
          <p:cNvPr id="5" name="TextBox 5">
            <a:extLst>
              <a:ext uri="{FF2B5EF4-FFF2-40B4-BE49-F238E27FC236}">
                <a16:creationId xmlns:a16="http://schemas.microsoft.com/office/drawing/2014/main" id="{DB79E3AD-FC97-FE7E-D640-4B95FF39B1A3}"/>
              </a:ext>
            </a:extLst>
          </p:cNvPr>
          <p:cNvSpPr txBox="1"/>
          <p:nvPr/>
        </p:nvSpPr>
        <p:spPr>
          <a:xfrm>
            <a:off x="1152215" y="104775"/>
            <a:ext cx="16107085" cy="1231138"/>
          </a:xfrm>
          <a:prstGeom prst="rect">
            <a:avLst/>
          </a:prstGeom>
        </p:spPr>
        <p:txBody>
          <a:bodyPr lIns="0" tIns="0" rIns="0" bIns="0" rtlCol="0" anchor="t">
            <a:spAutoFit/>
          </a:bodyPr>
          <a:lstStyle/>
          <a:p>
            <a:pPr marL="0" marR="0" lvl="0" indent="0" algn="ctr" defTabSz="914400" rtl="0" eaLnBrk="1" fontAlgn="auto" latinLnBrk="0" hangingPunct="1">
              <a:lnSpc>
                <a:spcPts val="9415"/>
              </a:lnSpc>
              <a:spcBef>
                <a:spcPts val="0"/>
              </a:spcBef>
              <a:spcAft>
                <a:spcPts val="0"/>
              </a:spcAft>
              <a:buClrTx/>
              <a:buSzTx/>
              <a:buFontTx/>
              <a:buNone/>
              <a:tabLst/>
              <a:defRPr/>
            </a:pPr>
            <a:r>
              <a:rPr kumimoji="0" lang="en-US" sz="8799" b="0" i="0" u="none" strike="noStrike" kern="1200" cap="none" spc="0" normalizeH="0" baseline="0" noProof="0">
                <a:ln>
                  <a:noFill/>
                </a:ln>
                <a:solidFill>
                  <a:srgbClr val="F6F9FF"/>
                </a:solidFill>
                <a:effectLst/>
                <a:uLnTx/>
                <a:uFillTx/>
                <a:latin typeface="Tw Cen MT" panose="020B0602020104020603" pitchFamily="34" charset="0"/>
                <a:ea typeface="Century Gothic Paneuropean"/>
                <a:cs typeface="Century Gothic Paneuropean"/>
                <a:sym typeface="Century Gothic Paneuropean"/>
              </a:rPr>
              <a:t>Contents</a:t>
            </a:r>
          </a:p>
        </p:txBody>
      </p:sp>
      <p:pic>
        <p:nvPicPr>
          <p:cNvPr id="9" name="Picture 8">
            <a:extLst>
              <a:ext uri="{FF2B5EF4-FFF2-40B4-BE49-F238E27FC236}">
                <a16:creationId xmlns:a16="http://schemas.microsoft.com/office/drawing/2014/main" id="{7B3609C0-2460-4BA5-5002-1412CD6E80C2}"/>
              </a:ext>
            </a:extLst>
          </p:cNvPr>
          <p:cNvPicPr>
            <a:picLocks noChangeAspect="1"/>
          </p:cNvPicPr>
          <p:nvPr/>
        </p:nvPicPr>
        <p:blipFill>
          <a:blip r:embed="rId2"/>
          <a:stretch>
            <a:fillRect/>
          </a:stretch>
        </p:blipFill>
        <p:spPr>
          <a:xfrm>
            <a:off x="1678439" y="1623427"/>
            <a:ext cx="14931118" cy="7465559"/>
          </a:xfrm>
          <a:prstGeom prst="rect">
            <a:avLst/>
          </a:prstGeom>
          <a:ln>
            <a:solidFill>
              <a:schemeClr val="accent1"/>
            </a:solidFill>
          </a:ln>
        </p:spPr>
      </p:pic>
      <p:pic>
        <p:nvPicPr>
          <p:cNvPr id="8" name="Picture 7">
            <a:extLst>
              <a:ext uri="{FF2B5EF4-FFF2-40B4-BE49-F238E27FC236}">
                <a16:creationId xmlns:a16="http://schemas.microsoft.com/office/drawing/2014/main" id="{8EF0F9F8-E455-DC87-0856-6861BDE97FEC}"/>
              </a:ext>
            </a:extLst>
          </p:cNvPr>
          <p:cNvPicPr>
            <a:picLocks noChangeAspect="1"/>
          </p:cNvPicPr>
          <p:nvPr/>
        </p:nvPicPr>
        <p:blipFill>
          <a:blip r:embed="rId3"/>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043927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B0051264-3A99-28A5-3635-546A9679F64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E7D60BE-4E46-0DCD-048C-2E6D7AD7927A}"/>
              </a:ext>
            </a:extLst>
          </p:cNvPr>
          <p:cNvSpPr txBox="1"/>
          <p:nvPr/>
        </p:nvSpPr>
        <p:spPr>
          <a:xfrm>
            <a:off x="1295400" y="2100943"/>
            <a:ext cx="14834842" cy="73558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D91E36"/>
                </a:solidFill>
                <a:effectLst/>
                <a:uLnTx/>
                <a:uFillTx/>
                <a:latin typeface="Tw Cen MT" panose="020B0602020104020603"/>
                <a:ea typeface="+mn-ea"/>
                <a:cs typeface="+mn-cs"/>
              </a:rPr>
              <a:t>This PowerPoint alongside the Stewardship of Creation Resource Booklet will help pupils to do the following:</a:t>
            </a:r>
          </a:p>
          <a:p>
            <a:r>
              <a:rPr lang="en-GB" sz="3600" dirty="0">
                <a:latin typeface="+mj-lt"/>
              </a:rPr>
              <a:t>☐ I can explain what Stewardship of Creation means.</a:t>
            </a:r>
            <a:br>
              <a:rPr lang="en-GB" sz="3600" dirty="0">
                <a:latin typeface="+mj-lt"/>
              </a:rPr>
            </a:br>
            <a:r>
              <a:rPr lang="en-GB" sz="3600" dirty="0">
                <a:latin typeface="+mj-lt"/>
              </a:rPr>
              <a:t>☐ I can describe what a steward does.</a:t>
            </a:r>
            <a:br>
              <a:rPr lang="en-GB" sz="3600" dirty="0">
                <a:latin typeface="+mj-lt"/>
              </a:rPr>
            </a:br>
            <a:r>
              <a:rPr lang="en-GB" sz="3600" dirty="0">
                <a:latin typeface="+mj-lt"/>
              </a:rPr>
              <a:t>☐ I can recognise creation as a gift from God.</a:t>
            </a:r>
            <a:br>
              <a:rPr lang="en-GB" sz="3600" dirty="0">
                <a:latin typeface="+mj-lt"/>
              </a:rPr>
            </a:br>
            <a:r>
              <a:rPr lang="en-GB" sz="3600" dirty="0">
                <a:latin typeface="+mj-lt"/>
              </a:rPr>
              <a:t>☐ I can make choices that care for our Common Home.</a:t>
            </a:r>
            <a:br>
              <a:rPr lang="en-GB" sz="3600" dirty="0">
                <a:latin typeface="+mj-lt"/>
              </a:rPr>
            </a:br>
            <a:r>
              <a:rPr lang="en-GB" sz="3600" dirty="0">
                <a:latin typeface="+mj-lt"/>
              </a:rPr>
              <a:t>☐ I can use resources wisely and reduce waste.</a:t>
            </a:r>
            <a:br>
              <a:rPr lang="en-GB" sz="3600" dirty="0">
                <a:latin typeface="+mj-lt"/>
              </a:rPr>
            </a:br>
            <a:r>
              <a:rPr lang="en-GB" sz="3600" dirty="0">
                <a:latin typeface="+mj-lt"/>
              </a:rPr>
              <a:t>☐ I can care for plants, animals and shared places.</a:t>
            </a:r>
            <a:br>
              <a:rPr lang="en-GB" sz="3600" dirty="0">
                <a:latin typeface="+mj-lt"/>
              </a:rPr>
            </a:br>
            <a:r>
              <a:rPr lang="en-GB" sz="3600" dirty="0">
                <a:latin typeface="+mj-lt"/>
              </a:rPr>
              <a:t>☐ I can explain what the Bible teaches us about caring for creation.</a:t>
            </a:r>
            <a:br>
              <a:rPr lang="en-GB" sz="3600" dirty="0">
                <a:latin typeface="+mj-lt"/>
              </a:rPr>
            </a:br>
            <a:r>
              <a:rPr lang="en-GB" sz="3600" dirty="0">
                <a:latin typeface="+mj-lt"/>
              </a:rPr>
              <a:t>☐ I can explain how St Oscar Romero inspires us to care for people and our Common Home.</a:t>
            </a:r>
            <a:br>
              <a:rPr lang="en-GB" sz="3600" dirty="0">
                <a:latin typeface="+mj-lt"/>
              </a:rPr>
            </a:br>
            <a:r>
              <a:rPr lang="en-GB" sz="3600" dirty="0">
                <a:latin typeface="+mj-lt"/>
              </a:rPr>
              <a:t>☐ I can choose one way to care for God’s world and put it into action</a:t>
            </a:r>
            <a:r>
              <a:rPr lang="en-GB" sz="36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2" name="TextBox 1">
            <a:extLst>
              <a:ext uri="{FF2B5EF4-FFF2-40B4-BE49-F238E27FC236}">
                <a16:creationId xmlns:a16="http://schemas.microsoft.com/office/drawing/2014/main" id="{25D49D16-737D-916D-7FC1-53418C6E8259}"/>
              </a:ext>
            </a:extLst>
          </p:cNvPr>
          <p:cNvSpPr txBox="1"/>
          <p:nvPr/>
        </p:nvSpPr>
        <p:spPr>
          <a:xfrm>
            <a:off x="1295400" y="9357151"/>
            <a:ext cx="97536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0000"/>
                </a:solidFill>
                <a:effectLst/>
                <a:uLnTx/>
                <a:uFillTx/>
                <a:latin typeface="Tw Cen MT" panose="020B0602020104020603"/>
                <a:ea typeface="+mn-ea"/>
                <a:cs typeface="+mn-cs"/>
              </a:rPr>
              <a:t>See CST Moments at the end of this PPT and in the Stewardship of Creation Resource Booklet</a:t>
            </a:r>
          </a:p>
        </p:txBody>
      </p:sp>
      <p:pic>
        <p:nvPicPr>
          <p:cNvPr id="4" name="Picture 3">
            <a:extLst>
              <a:ext uri="{FF2B5EF4-FFF2-40B4-BE49-F238E27FC236}">
                <a16:creationId xmlns:a16="http://schemas.microsoft.com/office/drawing/2014/main" id="{627FC46C-3EB0-4B8A-9041-259936AC14CA}"/>
              </a:ext>
            </a:extLst>
          </p:cNvPr>
          <p:cNvPicPr>
            <a:picLocks noChangeAspect="1"/>
          </p:cNvPicPr>
          <p:nvPr/>
        </p:nvPicPr>
        <p:blipFill>
          <a:blip r:embed="rId2"/>
          <a:stretch>
            <a:fillRect/>
          </a:stretch>
        </p:blipFill>
        <p:spPr>
          <a:xfrm>
            <a:off x="1295400" y="318924"/>
            <a:ext cx="14097000" cy="1604676"/>
          </a:xfrm>
          <a:prstGeom prst="rect">
            <a:avLst/>
          </a:prstGeom>
        </p:spPr>
      </p:pic>
      <p:pic>
        <p:nvPicPr>
          <p:cNvPr id="5" name="Picture 4">
            <a:extLst>
              <a:ext uri="{FF2B5EF4-FFF2-40B4-BE49-F238E27FC236}">
                <a16:creationId xmlns:a16="http://schemas.microsoft.com/office/drawing/2014/main" id="{28EF0753-3369-0C7A-44F2-41EA7522DD5A}"/>
              </a:ext>
            </a:extLst>
          </p:cNvPr>
          <p:cNvPicPr>
            <a:picLocks noChangeAspect="1"/>
          </p:cNvPicPr>
          <p:nvPr/>
        </p:nvPicPr>
        <p:blipFill>
          <a:blip r:embed="rId3"/>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885505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09FC6-23AE-CDE7-14F3-DC81F20F02EE}"/>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B2979F8-F1E0-4371-838A-26C579C0A60C}"/>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5" name="Picture 4">
            <a:extLst>
              <a:ext uri="{FF2B5EF4-FFF2-40B4-BE49-F238E27FC236}">
                <a16:creationId xmlns:a16="http://schemas.microsoft.com/office/drawing/2014/main" id="{907240FE-CAA7-AFE7-07DE-9634638D5B7E}"/>
              </a:ext>
            </a:extLst>
          </p:cNvPr>
          <p:cNvPicPr>
            <a:picLocks noChangeAspect="1"/>
          </p:cNvPicPr>
          <p:nvPr/>
        </p:nvPicPr>
        <p:blipFill>
          <a:blip r:embed="rId3"/>
          <a:stretch>
            <a:fillRect/>
          </a:stretch>
        </p:blipFill>
        <p:spPr>
          <a:xfrm>
            <a:off x="2056260" y="342900"/>
            <a:ext cx="14175480" cy="1609669"/>
          </a:xfrm>
          <a:prstGeom prst="rect">
            <a:avLst/>
          </a:prstGeom>
        </p:spPr>
      </p:pic>
      <p:pic>
        <p:nvPicPr>
          <p:cNvPr id="4" name="Picture 3">
            <a:extLst>
              <a:ext uri="{FF2B5EF4-FFF2-40B4-BE49-F238E27FC236}">
                <a16:creationId xmlns:a16="http://schemas.microsoft.com/office/drawing/2014/main" id="{9A9C2E07-7507-7403-DB2F-BEF242669C0D}"/>
              </a:ext>
            </a:extLst>
          </p:cNvPr>
          <p:cNvPicPr>
            <a:picLocks noChangeAspect="1"/>
          </p:cNvPicPr>
          <p:nvPr/>
        </p:nvPicPr>
        <p:blipFill>
          <a:blip r:embed="rId4"/>
          <a:stretch>
            <a:fillRect/>
          </a:stretch>
        </p:blipFill>
        <p:spPr>
          <a:xfrm>
            <a:off x="2859651" y="2047147"/>
            <a:ext cx="12568697" cy="7374616"/>
          </a:xfrm>
          <a:prstGeom prst="rect">
            <a:avLst/>
          </a:prstGeom>
        </p:spPr>
      </p:pic>
      <p:pic>
        <p:nvPicPr>
          <p:cNvPr id="3" name="Picture 2">
            <a:extLst>
              <a:ext uri="{FF2B5EF4-FFF2-40B4-BE49-F238E27FC236}">
                <a16:creationId xmlns:a16="http://schemas.microsoft.com/office/drawing/2014/main" id="{94DFA87B-901A-87DB-A3F0-4E4C38154A43}"/>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288691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1EF1A-48FC-6772-F7F5-8DE4E252843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AEF3CB3-0D28-A4DD-71B7-54C700830711}"/>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5" name="Rectangle 1">
            <a:extLst>
              <a:ext uri="{FF2B5EF4-FFF2-40B4-BE49-F238E27FC236}">
                <a16:creationId xmlns:a16="http://schemas.microsoft.com/office/drawing/2014/main" id="{815DE49C-38E0-5892-52EE-B69AED30F508}"/>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AC3A7B1A-2A40-0677-7DA6-A5CA3CEDAD00}"/>
              </a:ext>
            </a:extLst>
          </p:cNvPr>
          <p:cNvPicPr>
            <a:picLocks noChangeAspect="1"/>
          </p:cNvPicPr>
          <p:nvPr/>
        </p:nvPicPr>
        <p:blipFill>
          <a:blip r:embed="rId3"/>
          <a:stretch>
            <a:fillRect/>
          </a:stretch>
        </p:blipFill>
        <p:spPr>
          <a:xfrm>
            <a:off x="1348654" y="1984424"/>
            <a:ext cx="11567242" cy="4033624"/>
          </a:xfrm>
          <a:prstGeom prst="rect">
            <a:avLst/>
          </a:prstGeom>
        </p:spPr>
      </p:pic>
      <p:pic>
        <p:nvPicPr>
          <p:cNvPr id="13" name="Picture 12">
            <a:extLst>
              <a:ext uri="{FF2B5EF4-FFF2-40B4-BE49-F238E27FC236}">
                <a16:creationId xmlns:a16="http://schemas.microsoft.com/office/drawing/2014/main" id="{625B9BA0-6D3C-D196-B061-139D51C6D868}"/>
              </a:ext>
            </a:extLst>
          </p:cNvPr>
          <p:cNvPicPr>
            <a:picLocks noChangeAspect="1"/>
          </p:cNvPicPr>
          <p:nvPr/>
        </p:nvPicPr>
        <p:blipFill>
          <a:blip r:embed="rId4"/>
          <a:stretch>
            <a:fillRect/>
          </a:stretch>
        </p:blipFill>
        <p:spPr>
          <a:xfrm>
            <a:off x="1371600" y="6050705"/>
            <a:ext cx="11544296" cy="3986746"/>
          </a:xfrm>
          <a:prstGeom prst="rect">
            <a:avLst/>
          </a:prstGeom>
        </p:spPr>
      </p:pic>
      <p:pic>
        <p:nvPicPr>
          <p:cNvPr id="4" name="Picture 3">
            <a:extLst>
              <a:ext uri="{FF2B5EF4-FFF2-40B4-BE49-F238E27FC236}">
                <a16:creationId xmlns:a16="http://schemas.microsoft.com/office/drawing/2014/main" id="{737BACAE-C3DA-F986-8AE7-8908FD99474B}"/>
              </a:ext>
            </a:extLst>
          </p:cNvPr>
          <p:cNvPicPr>
            <a:picLocks noChangeAspect="1"/>
          </p:cNvPicPr>
          <p:nvPr/>
        </p:nvPicPr>
        <p:blipFill>
          <a:blip r:embed="rId5"/>
          <a:stretch>
            <a:fillRect/>
          </a:stretch>
        </p:blipFill>
        <p:spPr>
          <a:xfrm>
            <a:off x="14336486" y="9532864"/>
            <a:ext cx="3951514" cy="754135"/>
          </a:xfrm>
          <a:prstGeom prst="rect">
            <a:avLst/>
          </a:prstGeom>
        </p:spPr>
      </p:pic>
      <p:pic>
        <p:nvPicPr>
          <p:cNvPr id="3" name="Picture 2">
            <a:extLst>
              <a:ext uri="{FF2B5EF4-FFF2-40B4-BE49-F238E27FC236}">
                <a16:creationId xmlns:a16="http://schemas.microsoft.com/office/drawing/2014/main" id="{E054E908-F362-9F6A-900F-B3821C5831D3}"/>
              </a:ext>
            </a:extLst>
          </p:cNvPr>
          <p:cNvPicPr>
            <a:picLocks noChangeAspect="1"/>
          </p:cNvPicPr>
          <p:nvPr/>
        </p:nvPicPr>
        <p:blipFill>
          <a:blip r:embed="rId6"/>
          <a:stretch>
            <a:fillRect/>
          </a:stretch>
        </p:blipFill>
        <p:spPr>
          <a:xfrm>
            <a:off x="1371600" y="209056"/>
            <a:ext cx="13563600" cy="1566313"/>
          </a:xfrm>
          <a:prstGeom prst="rect">
            <a:avLst/>
          </a:prstGeom>
        </p:spPr>
      </p:pic>
    </p:spTree>
    <p:extLst>
      <p:ext uri="{BB962C8B-B14F-4D97-AF65-F5344CB8AC3E}">
        <p14:creationId xmlns:p14="http://schemas.microsoft.com/office/powerpoint/2010/main" val="905989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D6E6F-DDDE-41D1-6CDC-1B99F4CB2AA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F4512F6-9E4C-AE1E-B349-6CB17F04D495}"/>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5" name="Rectangle 1">
            <a:extLst>
              <a:ext uri="{FF2B5EF4-FFF2-40B4-BE49-F238E27FC236}">
                <a16:creationId xmlns:a16="http://schemas.microsoft.com/office/drawing/2014/main" id="{F3FCDA90-B9FD-71E8-61D0-095F4FB81B73}"/>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3029A781-5998-BCF4-935B-30A7D3574170}"/>
              </a:ext>
            </a:extLst>
          </p:cNvPr>
          <p:cNvPicPr>
            <a:picLocks noChangeAspect="1"/>
          </p:cNvPicPr>
          <p:nvPr/>
        </p:nvPicPr>
        <p:blipFill>
          <a:blip r:embed="rId3"/>
          <a:stretch>
            <a:fillRect/>
          </a:stretch>
        </p:blipFill>
        <p:spPr>
          <a:xfrm>
            <a:off x="14336486" y="9532864"/>
            <a:ext cx="3951514" cy="754135"/>
          </a:xfrm>
          <a:prstGeom prst="rect">
            <a:avLst/>
          </a:prstGeom>
        </p:spPr>
      </p:pic>
      <p:pic>
        <p:nvPicPr>
          <p:cNvPr id="10" name="Picture 9">
            <a:extLst>
              <a:ext uri="{FF2B5EF4-FFF2-40B4-BE49-F238E27FC236}">
                <a16:creationId xmlns:a16="http://schemas.microsoft.com/office/drawing/2014/main" id="{93118DD9-6676-A7DF-EA43-06119547D5F3}"/>
              </a:ext>
            </a:extLst>
          </p:cNvPr>
          <p:cNvPicPr>
            <a:picLocks noChangeAspect="1"/>
          </p:cNvPicPr>
          <p:nvPr/>
        </p:nvPicPr>
        <p:blipFill>
          <a:blip r:embed="rId4"/>
          <a:stretch>
            <a:fillRect/>
          </a:stretch>
        </p:blipFill>
        <p:spPr>
          <a:xfrm>
            <a:off x="3367087" y="1952975"/>
            <a:ext cx="11553825" cy="7226604"/>
          </a:xfrm>
          <a:prstGeom prst="rect">
            <a:avLst/>
          </a:prstGeom>
        </p:spPr>
      </p:pic>
      <p:pic>
        <p:nvPicPr>
          <p:cNvPr id="3" name="Picture 2">
            <a:extLst>
              <a:ext uri="{FF2B5EF4-FFF2-40B4-BE49-F238E27FC236}">
                <a16:creationId xmlns:a16="http://schemas.microsoft.com/office/drawing/2014/main" id="{AD07A56B-E379-1E42-2EA1-C201B6888491}"/>
              </a:ext>
            </a:extLst>
          </p:cNvPr>
          <p:cNvPicPr>
            <a:picLocks noChangeAspect="1"/>
          </p:cNvPicPr>
          <p:nvPr/>
        </p:nvPicPr>
        <p:blipFill>
          <a:blip r:embed="rId5"/>
          <a:stretch>
            <a:fillRect/>
          </a:stretch>
        </p:blipFill>
        <p:spPr>
          <a:xfrm>
            <a:off x="1830988" y="290536"/>
            <a:ext cx="10123714" cy="1169078"/>
          </a:xfrm>
          <a:prstGeom prst="rect">
            <a:avLst/>
          </a:prstGeom>
        </p:spPr>
      </p:pic>
    </p:spTree>
    <p:extLst>
      <p:ext uri="{BB962C8B-B14F-4D97-AF65-F5344CB8AC3E}">
        <p14:creationId xmlns:p14="http://schemas.microsoft.com/office/powerpoint/2010/main" val="2507965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16BB7-EBB9-C56D-63CB-8DF6C6549AB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496835A-871A-1B08-22F6-680A5F24661A}"/>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5" name="Rectangle 1">
            <a:extLst>
              <a:ext uri="{FF2B5EF4-FFF2-40B4-BE49-F238E27FC236}">
                <a16:creationId xmlns:a16="http://schemas.microsoft.com/office/drawing/2014/main" id="{92B94961-044E-7709-7213-7113FDDB90BC}"/>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6BDD4FCF-A195-5E5F-876D-3261F6717068}"/>
              </a:ext>
            </a:extLst>
          </p:cNvPr>
          <p:cNvPicPr>
            <a:picLocks noChangeAspect="1"/>
          </p:cNvPicPr>
          <p:nvPr/>
        </p:nvPicPr>
        <p:blipFill>
          <a:blip r:embed="rId3"/>
          <a:stretch>
            <a:fillRect/>
          </a:stretch>
        </p:blipFill>
        <p:spPr>
          <a:xfrm>
            <a:off x="14336486" y="9532864"/>
            <a:ext cx="3951514" cy="754135"/>
          </a:xfrm>
          <a:prstGeom prst="rect">
            <a:avLst/>
          </a:prstGeom>
        </p:spPr>
      </p:pic>
      <p:pic>
        <p:nvPicPr>
          <p:cNvPr id="10" name="Picture 9">
            <a:extLst>
              <a:ext uri="{FF2B5EF4-FFF2-40B4-BE49-F238E27FC236}">
                <a16:creationId xmlns:a16="http://schemas.microsoft.com/office/drawing/2014/main" id="{7FDA1C3A-9EDA-8585-3E21-F0FE3186A44C}"/>
              </a:ext>
            </a:extLst>
          </p:cNvPr>
          <p:cNvPicPr>
            <a:picLocks noChangeAspect="1"/>
          </p:cNvPicPr>
          <p:nvPr/>
        </p:nvPicPr>
        <p:blipFill>
          <a:blip r:embed="rId4"/>
          <a:stretch>
            <a:fillRect/>
          </a:stretch>
        </p:blipFill>
        <p:spPr>
          <a:xfrm>
            <a:off x="1244215" y="2368565"/>
            <a:ext cx="15799570" cy="6318235"/>
          </a:xfrm>
          <a:prstGeom prst="rect">
            <a:avLst/>
          </a:prstGeom>
        </p:spPr>
      </p:pic>
      <p:pic>
        <p:nvPicPr>
          <p:cNvPr id="3" name="Picture 2">
            <a:extLst>
              <a:ext uri="{FF2B5EF4-FFF2-40B4-BE49-F238E27FC236}">
                <a16:creationId xmlns:a16="http://schemas.microsoft.com/office/drawing/2014/main" id="{38B70307-356D-7E3B-4894-4572840BC277}"/>
              </a:ext>
            </a:extLst>
          </p:cNvPr>
          <p:cNvPicPr>
            <a:picLocks noChangeAspect="1"/>
          </p:cNvPicPr>
          <p:nvPr/>
        </p:nvPicPr>
        <p:blipFill>
          <a:blip r:embed="rId5"/>
          <a:stretch>
            <a:fillRect/>
          </a:stretch>
        </p:blipFill>
        <p:spPr>
          <a:xfrm>
            <a:off x="1830988" y="290536"/>
            <a:ext cx="10123714" cy="1169078"/>
          </a:xfrm>
          <a:prstGeom prst="rect">
            <a:avLst/>
          </a:prstGeom>
        </p:spPr>
      </p:pic>
    </p:spTree>
    <p:extLst>
      <p:ext uri="{BB962C8B-B14F-4D97-AF65-F5344CB8AC3E}">
        <p14:creationId xmlns:p14="http://schemas.microsoft.com/office/powerpoint/2010/main" val="339831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81200" y="2705100"/>
            <a:ext cx="11640140" cy="9142503"/>
          </a:xfrm>
          <a:prstGeom prst="rect">
            <a:avLst/>
          </a:prstGeom>
        </p:spPr>
        <p:txBody>
          <a:bodyPr wrap="square" lIns="0" tIns="0" rIns="0" bIns="0" rtlCol="0" anchor="t">
            <a:spAutoFit/>
          </a:bodyPr>
          <a:lstStyle/>
          <a:p>
            <a:r>
              <a:rPr lang="en-GB" sz="4000" b="1">
                <a:latin typeface="Tw Cen MT" panose="020B0602020104020603" pitchFamily="34" charset="0"/>
              </a:rPr>
              <a:t>God made the world,</a:t>
            </a:r>
            <a:br>
              <a:rPr lang="en-GB" sz="4000">
                <a:latin typeface="Tw Cen MT" panose="020B0602020104020603" pitchFamily="34" charset="0"/>
              </a:rPr>
            </a:br>
            <a:r>
              <a:rPr lang="en-GB" sz="4000" i="1">
                <a:latin typeface="Tw Cen MT" panose="020B0602020104020603" pitchFamily="34" charset="0"/>
              </a:rPr>
              <a:t>(Make a large circle with arms above the head)</a:t>
            </a:r>
            <a:endParaRPr lang="en-GB" sz="4000">
              <a:latin typeface="Tw Cen MT" panose="020B0602020104020603" pitchFamily="34" charset="0"/>
            </a:endParaRPr>
          </a:p>
          <a:p>
            <a:r>
              <a:rPr lang="en-GB" sz="4000" b="1">
                <a:latin typeface="Tw Cen MT" panose="020B0602020104020603" pitchFamily="34" charset="0"/>
              </a:rPr>
              <a:t>A gift for us to share.</a:t>
            </a:r>
            <a:br>
              <a:rPr lang="en-GB" sz="4000">
                <a:latin typeface="Tw Cen MT" panose="020B0602020104020603" pitchFamily="34" charset="0"/>
              </a:rPr>
            </a:br>
            <a:r>
              <a:rPr lang="en-GB" sz="4000" i="1">
                <a:latin typeface="Tw Cen MT" panose="020B0602020104020603" pitchFamily="34" charset="0"/>
              </a:rPr>
              <a:t>(Hold hands out as if receiving a gift)</a:t>
            </a:r>
            <a:endParaRPr lang="en-GB" sz="4000">
              <a:latin typeface="Tw Cen MT" panose="020B0602020104020603" pitchFamily="34" charset="0"/>
            </a:endParaRPr>
          </a:p>
          <a:p>
            <a:r>
              <a:rPr lang="en-GB" sz="4000" b="1">
                <a:latin typeface="Tw Cen MT" panose="020B0602020104020603" pitchFamily="34" charset="0"/>
              </a:rPr>
              <a:t>God looked and said, “It is good!”</a:t>
            </a:r>
            <a:br>
              <a:rPr lang="en-GB" sz="4000">
                <a:latin typeface="Tw Cen MT" panose="020B0602020104020603" pitchFamily="34" charset="0"/>
              </a:rPr>
            </a:br>
            <a:r>
              <a:rPr lang="en-GB" sz="4000" i="1">
                <a:latin typeface="Tw Cen MT" panose="020B0602020104020603" pitchFamily="34" charset="0"/>
              </a:rPr>
              <a:t>(Give two thumbs up)</a:t>
            </a:r>
            <a:endParaRPr lang="en-GB" sz="4000">
              <a:latin typeface="Tw Cen MT" panose="020B0602020104020603" pitchFamily="34" charset="0"/>
            </a:endParaRPr>
          </a:p>
          <a:p>
            <a:r>
              <a:rPr lang="en-GB" sz="4000" b="1">
                <a:latin typeface="Tw Cen MT" panose="020B0602020104020603" pitchFamily="34" charset="0"/>
              </a:rPr>
              <a:t>So we will show we care.</a:t>
            </a:r>
            <a:br>
              <a:rPr lang="en-GB" sz="4000">
                <a:latin typeface="Tw Cen MT" panose="020B0602020104020603" pitchFamily="34" charset="0"/>
              </a:rPr>
            </a:br>
            <a:r>
              <a:rPr lang="en-GB" sz="4000" i="1">
                <a:latin typeface="Tw Cen MT" panose="020B0602020104020603" pitchFamily="34" charset="0"/>
              </a:rPr>
              <a:t>(Cross hands over the heart)</a:t>
            </a:r>
            <a:endParaRPr lang="en-GB" sz="4000">
              <a:latin typeface="Tw Cen MT" panose="020B0602020104020603" pitchFamily="34" charset="0"/>
            </a:endParaRPr>
          </a:p>
          <a:p>
            <a:r>
              <a:rPr lang="en-GB" sz="4000" b="1">
                <a:latin typeface="Tw Cen MT" panose="020B0602020104020603" pitchFamily="34" charset="0"/>
              </a:rPr>
              <a:t>We’ll help and love creation,</a:t>
            </a:r>
            <a:br>
              <a:rPr lang="en-GB" sz="4000">
                <a:latin typeface="Tw Cen MT" panose="020B0602020104020603" pitchFamily="34" charset="0"/>
              </a:rPr>
            </a:br>
            <a:r>
              <a:rPr lang="en-GB" sz="4000" i="1">
                <a:latin typeface="Tw Cen MT" panose="020B0602020104020603" pitchFamily="34" charset="0"/>
              </a:rPr>
              <a:t>(Mimic digging or planting)</a:t>
            </a:r>
            <a:endParaRPr lang="en-GB" sz="4000">
              <a:latin typeface="Tw Cen MT" panose="020B0602020104020603" pitchFamily="34" charset="0"/>
            </a:endParaRPr>
          </a:p>
          <a:p>
            <a:r>
              <a:rPr lang="en-GB" sz="4000" b="1">
                <a:latin typeface="Tw Cen MT" panose="020B0602020104020603" pitchFamily="34" charset="0"/>
              </a:rPr>
              <a:t>Our Common Home we share.</a:t>
            </a:r>
            <a:br>
              <a:rPr lang="en-GB" sz="4000">
                <a:latin typeface="Tw Cen MT" panose="020B0602020104020603" pitchFamily="34" charset="0"/>
              </a:rPr>
            </a:br>
            <a:r>
              <a:rPr lang="en-GB" sz="4000" i="1">
                <a:latin typeface="Tw Cen MT" panose="020B0602020104020603" pitchFamily="34" charset="0"/>
              </a:rPr>
              <a:t>(Make a roof shape over the head)</a:t>
            </a:r>
            <a:endParaRPr lang="en-GB" sz="4000">
              <a:latin typeface="Tw Cen MT" panose="020B0602020104020603"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br>
              <a:rPr kumimoji="0" lang="en-GB" sz="6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1800" b="0" i="1" u="none" strike="noStrike" kern="1200" cap="none" spc="0" normalizeH="0" baseline="0" noProof="0">
                <a:ln>
                  <a:noFill/>
                </a:ln>
                <a:solidFill>
                  <a:prstClr val="black"/>
                </a:solidFill>
                <a:effectLst/>
                <a:uLnTx/>
                <a:uFillTx/>
                <a:latin typeface="Tw Cen MT" panose="020B0602020104020603" pitchFamily="34" charset="0"/>
                <a:ea typeface="+mn-ea"/>
                <a:cs typeface="+mn-cs"/>
              </a:rPr>
              <a:t>(</a:t>
            </a:r>
            <a:endParaRPr kumimoji="0" lang="en-US" sz="56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6" name="Picture 5">
            <a:extLst>
              <a:ext uri="{FF2B5EF4-FFF2-40B4-BE49-F238E27FC236}">
                <a16:creationId xmlns:a16="http://schemas.microsoft.com/office/drawing/2014/main" id="{B4C9671A-8ED4-4B67-AE0E-176C7E639233}"/>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8" name="TextBox 7">
            <a:extLst>
              <a:ext uri="{FF2B5EF4-FFF2-40B4-BE49-F238E27FC236}">
                <a16:creationId xmlns:a16="http://schemas.microsoft.com/office/drawing/2014/main" id="{18E45009-08FA-402E-729C-3958C37A6FE7}"/>
              </a:ext>
            </a:extLst>
          </p:cNvPr>
          <p:cNvSpPr txBox="1"/>
          <p:nvPr/>
        </p:nvSpPr>
        <p:spPr>
          <a:xfrm>
            <a:off x="4572000" y="4958834"/>
            <a:ext cx="9144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83C0F278-5D40-7019-BFA5-A2F54547FA96}"/>
              </a:ext>
            </a:extLst>
          </p:cNvPr>
          <p:cNvSpPr/>
          <p:nvPr/>
        </p:nvSpPr>
        <p:spPr>
          <a:xfrm>
            <a:off x="11691767" y="3314700"/>
            <a:ext cx="4048466" cy="4307089"/>
          </a:xfrm>
          <a:custGeom>
            <a:avLst/>
            <a:gdLst/>
            <a:ahLst/>
            <a:cxnLst/>
            <a:rect l="l" t="t" r="r" b="b"/>
            <a:pathLst>
              <a:path w="5420066" h="5566178">
                <a:moveTo>
                  <a:pt x="0" y="0"/>
                </a:moveTo>
                <a:lnTo>
                  <a:pt x="5420066" y="0"/>
                </a:lnTo>
                <a:lnTo>
                  <a:pt x="5420066" y="5566178"/>
                </a:lnTo>
                <a:lnTo>
                  <a:pt x="0" y="556617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pic>
        <p:nvPicPr>
          <p:cNvPr id="9" name="Picture 8">
            <a:extLst>
              <a:ext uri="{FF2B5EF4-FFF2-40B4-BE49-F238E27FC236}">
                <a16:creationId xmlns:a16="http://schemas.microsoft.com/office/drawing/2014/main" id="{4634C0EA-DA72-26E1-F1AE-29561B6CECEF}"/>
              </a:ext>
            </a:extLst>
          </p:cNvPr>
          <p:cNvPicPr>
            <a:picLocks noChangeAspect="1"/>
          </p:cNvPicPr>
          <p:nvPr/>
        </p:nvPicPr>
        <p:blipFill>
          <a:blip r:embed="rId4"/>
          <a:stretch>
            <a:fillRect/>
          </a:stretch>
        </p:blipFill>
        <p:spPr>
          <a:xfrm>
            <a:off x="14336486" y="9532864"/>
            <a:ext cx="3951514" cy="754135"/>
          </a:xfrm>
          <a:prstGeom prst="rect">
            <a:avLst/>
          </a:prstGeom>
        </p:spPr>
      </p:pic>
      <p:pic>
        <p:nvPicPr>
          <p:cNvPr id="4" name="Picture 3">
            <a:extLst>
              <a:ext uri="{FF2B5EF4-FFF2-40B4-BE49-F238E27FC236}">
                <a16:creationId xmlns:a16="http://schemas.microsoft.com/office/drawing/2014/main" id="{54ED11F2-24FD-C890-12E7-9DDAE6EAB088}"/>
              </a:ext>
            </a:extLst>
          </p:cNvPr>
          <p:cNvPicPr>
            <a:picLocks noChangeAspect="1"/>
          </p:cNvPicPr>
          <p:nvPr/>
        </p:nvPicPr>
        <p:blipFill>
          <a:blip r:embed="rId5"/>
          <a:stretch>
            <a:fillRect/>
          </a:stretch>
        </p:blipFill>
        <p:spPr>
          <a:xfrm>
            <a:off x="1866900" y="806720"/>
            <a:ext cx="14325600" cy="15430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BD6D-3A18-DC70-C26C-24923730B9E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F79394E1-B650-8D55-BE74-002CC0D6FCAB}"/>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B6B95B3C-78D6-C9C6-E06A-0554E229A85D}"/>
              </a:ext>
            </a:extLst>
          </p:cNvPr>
          <p:cNvPicPr>
            <a:picLocks noChangeAspect="1"/>
          </p:cNvPicPr>
          <p:nvPr/>
        </p:nvPicPr>
        <p:blipFill>
          <a:blip r:embed="rId3"/>
          <a:stretch>
            <a:fillRect/>
          </a:stretch>
        </p:blipFill>
        <p:spPr>
          <a:xfrm>
            <a:off x="2172920" y="579057"/>
            <a:ext cx="13942159" cy="1600200"/>
          </a:xfrm>
          <a:prstGeom prst="rect">
            <a:avLst/>
          </a:prstGeom>
        </p:spPr>
      </p:pic>
      <p:sp>
        <p:nvSpPr>
          <p:cNvPr id="4" name="TextBox 3">
            <a:extLst>
              <a:ext uri="{FF2B5EF4-FFF2-40B4-BE49-F238E27FC236}">
                <a16:creationId xmlns:a16="http://schemas.microsoft.com/office/drawing/2014/main" id="{C413C5DB-F20C-F9E9-2A3D-DB39EE7C8CD9}"/>
              </a:ext>
            </a:extLst>
          </p:cNvPr>
          <p:cNvSpPr txBox="1"/>
          <p:nvPr/>
        </p:nvSpPr>
        <p:spPr>
          <a:xfrm>
            <a:off x="2205577" y="2476500"/>
            <a:ext cx="11200180" cy="69557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1" u="none" strike="noStrike" kern="1200" cap="none" spc="0" normalizeH="0" baseline="0" noProof="0">
                <a:ln>
                  <a:noFill/>
                </a:ln>
                <a:solidFill>
                  <a:prstClr val="black"/>
                </a:solidFill>
                <a:effectLst/>
                <a:uLnTx/>
                <a:uFillTx/>
                <a:latin typeface="Tw Cen MT" panose="020B0602020104020603" pitchFamily="34" charset="0"/>
                <a:ea typeface="+mn-ea"/>
                <a:cs typeface="+mn-cs"/>
              </a:rPr>
              <a:t>Pupils can explore, choose, point to or discuss these optional objects during teaching, reflection and prayer.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1"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r>
              <a:rPr lang="en-GB" sz="4000" b="1">
                <a:latin typeface="Tw Cen MT" panose="020B0602020104020603" pitchFamily="34" charset="0"/>
              </a:rPr>
              <a:t>A globe or large ball:</a:t>
            </a:r>
            <a:r>
              <a:rPr lang="en-GB" sz="4000">
                <a:latin typeface="Tw Cen MT" panose="020B0602020104020603" pitchFamily="34" charset="0"/>
              </a:rPr>
              <a:t> To represent the whole world.</a:t>
            </a:r>
            <a:br>
              <a:rPr lang="en-GB" sz="4000">
                <a:latin typeface="Tw Cen MT" panose="020B0602020104020603" pitchFamily="34" charset="0"/>
              </a:rPr>
            </a:br>
            <a:r>
              <a:rPr lang="en-GB" sz="4000" b="1">
                <a:latin typeface="Tw Cen MT" panose="020B0602020104020603" pitchFamily="34" charset="0"/>
              </a:rPr>
              <a:t>A small potted plant or seeds:</a:t>
            </a:r>
            <a:r>
              <a:rPr lang="en-GB" sz="4000">
                <a:latin typeface="Tw Cen MT" panose="020B0602020104020603" pitchFamily="34" charset="0"/>
              </a:rPr>
              <a:t> To represent growth and our role in caring.</a:t>
            </a:r>
            <a:br>
              <a:rPr lang="en-GB" sz="4000">
                <a:latin typeface="Tw Cen MT" panose="020B0602020104020603" pitchFamily="34" charset="0"/>
              </a:rPr>
            </a:br>
            <a:r>
              <a:rPr lang="en-GB" sz="4000" b="1">
                <a:latin typeface="Tw Cen MT" panose="020B0602020104020603" pitchFamily="34" charset="0"/>
              </a:rPr>
              <a:t>A watering can or spray bottle:</a:t>
            </a:r>
            <a:r>
              <a:rPr lang="en-GB" sz="4000">
                <a:latin typeface="Tw Cen MT" panose="020B0602020104020603" pitchFamily="34" charset="0"/>
              </a:rPr>
              <a:t> To represent caring for creation.</a:t>
            </a:r>
            <a:br>
              <a:rPr lang="en-GB" sz="4000">
                <a:latin typeface="Tw Cen MT" panose="020B0602020104020603" pitchFamily="34" charset="0"/>
              </a:rPr>
            </a:br>
            <a:r>
              <a:rPr lang="en-GB" sz="4000" b="1">
                <a:latin typeface="Tw Cen MT" panose="020B0602020104020603" pitchFamily="34" charset="0"/>
              </a:rPr>
              <a:t>Natural treasures:</a:t>
            </a:r>
            <a:r>
              <a:rPr lang="en-GB" sz="4000">
                <a:latin typeface="Tw Cen MT" panose="020B0602020104020603" pitchFamily="34" charset="0"/>
              </a:rPr>
              <a:t> A leaf, stone and shell to represent land, sea and air.</a:t>
            </a:r>
            <a:br>
              <a:rPr lang="en-GB" sz="4000">
                <a:latin typeface="Tw Cen MT" panose="020B0602020104020603" pitchFamily="34" charset="0"/>
              </a:rPr>
            </a:br>
            <a:r>
              <a:rPr lang="en-GB" sz="4000" b="1">
                <a:latin typeface="Tw Cen MT" panose="020B0602020104020603" pitchFamily="34" charset="0"/>
              </a:rPr>
              <a:t>A heart shape:</a:t>
            </a:r>
            <a:r>
              <a:rPr lang="en-GB" sz="4000">
                <a:latin typeface="Tw Cen MT" panose="020B0602020104020603" pitchFamily="34" charset="0"/>
              </a:rPr>
              <a:t> To represent our love for God’s gift.</a:t>
            </a:r>
          </a:p>
          <a:p>
            <a:endParaRPr lang="en-GB"/>
          </a:p>
        </p:txBody>
      </p:sp>
      <p:pic>
        <p:nvPicPr>
          <p:cNvPr id="9" name="Graphic 8" descr="Plant With Roots outline">
            <a:extLst>
              <a:ext uri="{FF2B5EF4-FFF2-40B4-BE49-F238E27FC236}">
                <a16:creationId xmlns:a16="http://schemas.microsoft.com/office/drawing/2014/main" id="{EF58629D-DA95-67F9-3E05-5906AA64946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39700" y="3858985"/>
            <a:ext cx="3733800" cy="3733800"/>
          </a:xfrm>
          <a:prstGeom prst="rect">
            <a:avLst/>
          </a:prstGeom>
        </p:spPr>
      </p:pic>
      <p:pic>
        <p:nvPicPr>
          <p:cNvPr id="5" name="Picture 4">
            <a:extLst>
              <a:ext uri="{FF2B5EF4-FFF2-40B4-BE49-F238E27FC236}">
                <a16:creationId xmlns:a16="http://schemas.microsoft.com/office/drawing/2014/main" id="{0A6836A0-0577-09EB-C272-C710807FC8F1}"/>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607411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087EC-60F8-9822-FFCF-23B9BEAA5C5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0A02DDC-D494-DF55-3D36-EB87162260D0}"/>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21" name="Picture 20">
            <a:extLst>
              <a:ext uri="{FF2B5EF4-FFF2-40B4-BE49-F238E27FC236}">
                <a16:creationId xmlns:a16="http://schemas.microsoft.com/office/drawing/2014/main" id="{C053A8F5-89A3-A6ED-FB99-B40E8D873AFC}"/>
              </a:ext>
            </a:extLst>
          </p:cNvPr>
          <p:cNvPicPr>
            <a:picLocks noChangeAspect="1"/>
          </p:cNvPicPr>
          <p:nvPr/>
        </p:nvPicPr>
        <p:blipFill>
          <a:blip r:embed="rId3"/>
          <a:stretch>
            <a:fillRect/>
          </a:stretch>
        </p:blipFill>
        <p:spPr>
          <a:xfrm>
            <a:off x="1579523" y="180972"/>
            <a:ext cx="14577610" cy="1762128"/>
          </a:xfrm>
          <a:prstGeom prst="rect">
            <a:avLst/>
          </a:prstGeom>
        </p:spPr>
      </p:pic>
      <p:sp>
        <p:nvSpPr>
          <p:cNvPr id="23" name="TextBox 22">
            <a:extLst>
              <a:ext uri="{FF2B5EF4-FFF2-40B4-BE49-F238E27FC236}">
                <a16:creationId xmlns:a16="http://schemas.microsoft.com/office/drawing/2014/main" id="{7F120306-89E6-99B8-2834-415BD49F0796}"/>
              </a:ext>
            </a:extLst>
          </p:cNvPr>
          <p:cNvSpPr txBox="1"/>
          <p:nvPr/>
        </p:nvSpPr>
        <p:spPr>
          <a:xfrm>
            <a:off x="966650" y="9715500"/>
            <a:ext cx="112253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For a more detailed lesson plan, see the </a:t>
            </a:r>
            <a:r>
              <a:rPr lang="en-GB" sz="2400" b="1">
                <a:solidFill>
                  <a:srgbClr val="FF0000"/>
                </a:solidFill>
                <a:latin typeface="Calibri"/>
              </a:rPr>
              <a:t>Stewardship of Creation</a:t>
            </a:r>
            <a:r>
              <a:rPr kumimoji="0" lang="en-GB" sz="2400" b="1" i="0" u="none" strike="noStrike" kern="1200" cap="none" spc="0" normalizeH="0" baseline="0" noProof="0">
                <a:ln>
                  <a:noFill/>
                </a:ln>
                <a:solidFill>
                  <a:srgbClr val="FF0000"/>
                </a:solidFill>
                <a:effectLst/>
                <a:uLnTx/>
                <a:uFillTx/>
                <a:latin typeface="Calibri"/>
                <a:ea typeface="+mn-ea"/>
                <a:cs typeface="+mn-cs"/>
              </a:rPr>
              <a:t> Resource Booklet</a:t>
            </a:r>
            <a:r>
              <a:rPr kumimoji="0" lang="en-GB" sz="2400" b="0" i="0" u="none" strike="noStrike" kern="1200" cap="none" spc="0" normalizeH="0" baseline="0" noProof="0">
                <a:ln>
                  <a:noFill/>
                </a:ln>
                <a:solidFill>
                  <a:srgbClr val="FF0000"/>
                </a:solidFill>
                <a:effectLst/>
                <a:uLnTx/>
                <a:uFillTx/>
                <a:latin typeface="Calibri"/>
                <a:ea typeface="+mn-ea"/>
                <a:cs typeface="+mn-cs"/>
              </a:rPr>
              <a:t> </a:t>
            </a:r>
            <a:endPar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p:txBody>
      </p:sp>
      <p:pic>
        <p:nvPicPr>
          <p:cNvPr id="4" name="Picture 3">
            <a:extLst>
              <a:ext uri="{FF2B5EF4-FFF2-40B4-BE49-F238E27FC236}">
                <a16:creationId xmlns:a16="http://schemas.microsoft.com/office/drawing/2014/main" id="{E5CCD0FD-95E9-0865-F0EF-5C2DCBA9023B}"/>
              </a:ext>
            </a:extLst>
          </p:cNvPr>
          <p:cNvPicPr>
            <a:picLocks noChangeAspect="1"/>
          </p:cNvPicPr>
          <p:nvPr/>
        </p:nvPicPr>
        <p:blipFill>
          <a:blip r:embed="rId4"/>
          <a:stretch>
            <a:fillRect/>
          </a:stretch>
        </p:blipFill>
        <p:spPr>
          <a:xfrm>
            <a:off x="2659856" y="2101113"/>
            <a:ext cx="12525715" cy="7201907"/>
          </a:xfrm>
          <a:prstGeom prst="rect">
            <a:avLst/>
          </a:prstGeom>
        </p:spPr>
      </p:pic>
      <p:pic>
        <p:nvPicPr>
          <p:cNvPr id="5" name="Picture 4">
            <a:extLst>
              <a:ext uri="{FF2B5EF4-FFF2-40B4-BE49-F238E27FC236}">
                <a16:creationId xmlns:a16="http://schemas.microsoft.com/office/drawing/2014/main" id="{69DB7BE8-4906-E1DF-F6E2-CCBAEA359C56}"/>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907816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C576B-C7F0-F257-7B43-3BB612E4778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B63E3D0-EBEE-568D-95C3-A898E1C213F6}"/>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23" name="TextBox 22">
            <a:extLst>
              <a:ext uri="{FF2B5EF4-FFF2-40B4-BE49-F238E27FC236}">
                <a16:creationId xmlns:a16="http://schemas.microsoft.com/office/drawing/2014/main" id="{F8CAC83A-3D39-5980-E9FC-25B580B67DDC}"/>
              </a:ext>
            </a:extLst>
          </p:cNvPr>
          <p:cNvSpPr txBox="1"/>
          <p:nvPr/>
        </p:nvSpPr>
        <p:spPr>
          <a:xfrm>
            <a:off x="966650" y="9715500"/>
            <a:ext cx="112253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For a more detailed lesson plan, see the </a:t>
            </a:r>
            <a:r>
              <a:rPr lang="en-GB" sz="2400" b="1">
                <a:solidFill>
                  <a:srgbClr val="FF0000"/>
                </a:solidFill>
                <a:latin typeface="Calibri"/>
              </a:rPr>
              <a:t>Stewardship of Creation</a:t>
            </a:r>
            <a:r>
              <a:rPr kumimoji="0" lang="en-GB" sz="2400" b="1" i="0" u="none" strike="noStrike" kern="1200" cap="none" spc="0" normalizeH="0" baseline="0" noProof="0">
                <a:ln>
                  <a:noFill/>
                </a:ln>
                <a:solidFill>
                  <a:srgbClr val="FF0000"/>
                </a:solidFill>
                <a:effectLst/>
                <a:uLnTx/>
                <a:uFillTx/>
                <a:latin typeface="Calibri"/>
                <a:ea typeface="+mn-ea"/>
                <a:cs typeface="+mn-cs"/>
              </a:rPr>
              <a:t> Resource Booklet</a:t>
            </a:r>
            <a:r>
              <a:rPr kumimoji="0" lang="en-GB" sz="2400" b="0" i="0" u="none" strike="noStrike" kern="1200" cap="none" spc="0" normalizeH="0" baseline="0" noProof="0">
                <a:ln>
                  <a:noFill/>
                </a:ln>
                <a:solidFill>
                  <a:srgbClr val="FF0000"/>
                </a:solidFill>
                <a:effectLst/>
                <a:uLnTx/>
                <a:uFillTx/>
                <a:latin typeface="Calibri"/>
                <a:ea typeface="+mn-ea"/>
                <a:cs typeface="+mn-cs"/>
              </a:rPr>
              <a:t> </a:t>
            </a:r>
            <a:endPar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p:txBody>
      </p:sp>
      <p:pic>
        <p:nvPicPr>
          <p:cNvPr id="4" name="Picture 3">
            <a:extLst>
              <a:ext uri="{FF2B5EF4-FFF2-40B4-BE49-F238E27FC236}">
                <a16:creationId xmlns:a16="http://schemas.microsoft.com/office/drawing/2014/main" id="{3A5790D4-63CF-2D84-5B64-ADE2F0CE3538}"/>
              </a:ext>
            </a:extLst>
          </p:cNvPr>
          <p:cNvPicPr>
            <a:picLocks noChangeAspect="1"/>
          </p:cNvPicPr>
          <p:nvPr/>
        </p:nvPicPr>
        <p:blipFill>
          <a:blip r:embed="rId3"/>
          <a:stretch>
            <a:fillRect/>
          </a:stretch>
        </p:blipFill>
        <p:spPr>
          <a:xfrm>
            <a:off x="1878466" y="130516"/>
            <a:ext cx="14531068" cy="9273968"/>
          </a:xfrm>
          <a:prstGeom prst="rect">
            <a:avLst/>
          </a:prstGeom>
        </p:spPr>
      </p:pic>
      <p:pic>
        <p:nvPicPr>
          <p:cNvPr id="5" name="Picture 4">
            <a:extLst>
              <a:ext uri="{FF2B5EF4-FFF2-40B4-BE49-F238E27FC236}">
                <a16:creationId xmlns:a16="http://schemas.microsoft.com/office/drawing/2014/main" id="{2B9F6054-4D55-F834-4BF8-E2D2C8CD29FE}"/>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58684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8DEF6-D646-2CB6-AC30-F270420A3321}"/>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A5BC31C-2998-E654-F580-7846C5F6848C}"/>
              </a:ext>
            </a:extLst>
          </p:cNvPr>
          <p:cNvSpPr/>
          <p:nvPr/>
        </p:nvSpPr>
        <p:spPr>
          <a:xfrm>
            <a:off x="13621340" y="9516341"/>
            <a:ext cx="4462640" cy="640143"/>
          </a:xfrm>
          <a:custGeom>
            <a:avLst/>
            <a:gdLst/>
            <a:ahLst/>
            <a:cxnLst/>
            <a:rect l="l" t="t" r="r" b="b"/>
            <a:pathLst>
              <a:path w="4462640" h="640143">
                <a:moveTo>
                  <a:pt x="0" y="0"/>
                </a:moveTo>
                <a:lnTo>
                  <a:pt x="4462640" y="0"/>
                </a:lnTo>
                <a:lnTo>
                  <a:pt x="4462640" y="640144"/>
                </a:lnTo>
                <a:lnTo>
                  <a:pt x="0" y="6401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3FD3B30F-B401-5ECE-5E9E-7F24ACF61998}"/>
              </a:ext>
            </a:extLst>
          </p:cNvPr>
          <p:cNvPicPr>
            <a:picLocks noChangeAspect="1"/>
          </p:cNvPicPr>
          <p:nvPr/>
        </p:nvPicPr>
        <p:blipFill>
          <a:blip r:embed="rId3"/>
          <a:stretch>
            <a:fillRect/>
          </a:stretch>
        </p:blipFill>
        <p:spPr>
          <a:xfrm rot="5400000">
            <a:off x="-4913807" y="4913805"/>
            <a:ext cx="10287000" cy="459387"/>
          </a:xfrm>
          <a:prstGeom prst="rect">
            <a:avLst/>
          </a:prstGeom>
        </p:spPr>
      </p:pic>
      <p:sp>
        <p:nvSpPr>
          <p:cNvPr id="23" name="TextBox 22">
            <a:extLst>
              <a:ext uri="{FF2B5EF4-FFF2-40B4-BE49-F238E27FC236}">
                <a16:creationId xmlns:a16="http://schemas.microsoft.com/office/drawing/2014/main" id="{5342A40B-6FED-A518-D71A-DF8BE9F18A9B}"/>
              </a:ext>
            </a:extLst>
          </p:cNvPr>
          <p:cNvSpPr txBox="1"/>
          <p:nvPr/>
        </p:nvSpPr>
        <p:spPr>
          <a:xfrm>
            <a:off x="966650" y="9715500"/>
            <a:ext cx="112253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For a more detailed lesson plan, see the </a:t>
            </a:r>
            <a:r>
              <a:rPr lang="en-GB" sz="2400" b="1">
                <a:solidFill>
                  <a:srgbClr val="FF0000"/>
                </a:solidFill>
                <a:latin typeface="Calibri"/>
              </a:rPr>
              <a:t>Stewardship of Creation</a:t>
            </a:r>
            <a:r>
              <a:rPr kumimoji="0" lang="en-GB" sz="2400" b="1" i="0" u="none" strike="noStrike" kern="1200" cap="none" spc="0" normalizeH="0" baseline="0" noProof="0">
                <a:ln>
                  <a:noFill/>
                </a:ln>
                <a:solidFill>
                  <a:srgbClr val="FF0000"/>
                </a:solidFill>
                <a:effectLst/>
                <a:uLnTx/>
                <a:uFillTx/>
                <a:latin typeface="Calibri"/>
                <a:ea typeface="+mn-ea"/>
                <a:cs typeface="+mn-cs"/>
              </a:rPr>
              <a:t> Resource Booklet</a:t>
            </a:r>
            <a:r>
              <a:rPr kumimoji="0" lang="en-GB" sz="2400" b="0" i="0" u="none" strike="noStrike" kern="1200" cap="none" spc="0" normalizeH="0" baseline="0" noProof="0">
                <a:ln>
                  <a:noFill/>
                </a:ln>
                <a:solidFill>
                  <a:srgbClr val="FF0000"/>
                </a:solidFill>
                <a:effectLst/>
                <a:uLnTx/>
                <a:uFillTx/>
                <a:latin typeface="Calibri"/>
                <a:ea typeface="+mn-ea"/>
                <a:cs typeface="+mn-cs"/>
              </a:rPr>
              <a:t> </a:t>
            </a:r>
            <a:endPar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p:txBody>
      </p:sp>
      <p:pic>
        <p:nvPicPr>
          <p:cNvPr id="10" name="Picture 9">
            <a:extLst>
              <a:ext uri="{FF2B5EF4-FFF2-40B4-BE49-F238E27FC236}">
                <a16:creationId xmlns:a16="http://schemas.microsoft.com/office/drawing/2014/main" id="{807ADA21-E165-6778-1FA3-6EBA30D37322}"/>
              </a:ext>
            </a:extLst>
          </p:cNvPr>
          <p:cNvPicPr>
            <a:picLocks noChangeAspect="1"/>
          </p:cNvPicPr>
          <p:nvPr/>
        </p:nvPicPr>
        <p:blipFill>
          <a:blip r:embed="rId4"/>
          <a:stretch>
            <a:fillRect/>
          </a:stretch>
        </p:blipFill>
        <p:spPr>
          <a:xfrm>
            <a:off x="1181100" y="661987"/>
            <a:ext cx="15925800" cy="8963025"/>
          </a:xfrm>
          <a:prstGeom prst="rect">
            <a:avLst/>
          </a:prstGeom>
        </p:spPr>
      </p:pic>
    </p:spTree>
    <p:extLst>
      <p:ext uri="{BB962C8B-B14F-4D97-AF65-F5344CB8AC3E}">
        <p14:creationId xmlns:p14="http://schemas.microsoft.com/office/powerpoint/2010/main" val="1289031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64201-5DAE-D388-BAA4-F2CEA009C3A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DD06FF1-D7CB-1C1A-6223-738395D105CE}"/>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BA62D7AA-3292-A726-77F3-97B86BC22DAD}"/>
              </a:ext>
            </a:extLst>
          </p:cNvPr>
          <p:cNvPicPr>
            <a:picLocks noChangeAspect="1"/>
          </p:cNvPicPr>
          <p:nvPr/>
        </p:nvPicPr>
        <p:blipFill>
          <a:blip r:embed="rId3"/>
          <a:stretch>
            <a:fillRect/>
          </a:stretch>
        </p:blipFill>
        <p:spPr>
          <a:xfrm>
            <a:off x="1535005" y="419100"/>
            <a:ext cx="15217989" cy="1676399"/>
          </a:xfrm>
          <a:prstGeom prst="rect">
            <a:avLst/>
          </a:prstGeom>
        </p:spPr>
      </p:pic>
      <p:pic>
        <p:nvPicPr>
          <p:cNvPr id="10" name="Picture 9">
            <a:extLst>
              <a:ext uri="{FF2B5EF4-FFF2-40B4-BE49-F238E27FC236}">
                <a16:creationId xmlns:a16="http://schemas.microsoft.com/office/drawing/2014/main" id="{8250DCCA-E71C-B7EC-9743-AF03ED70D5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00324" y="2214662"/>
            <a:ext cx="13087350" cy="7193402"/>
          </a:xfrm>
          <a:prstGeom prst="rect">
            <a:avLst/>
          </a:prstGeom>
        </p:spPr>
      </p:pic>
      <p:sp>
        <p:nvSpPr>
          <p:cNvPr id="11" name="TextBox 10">
            <a:extLst>
              <a:ext uri="{FF2B5EF4-FFF2-40B4-BE49-F238E27FC236}">
                <a16:creationId xmlns:a16="http://schemas.microsoft.com/office/drawing/2014/main" id="{B1E8D4BD-BC61-DA82-6BC6-CFB64D7DA452}"/>
              </a:ext>
            </a:extLst>
          </p:cNvPr>
          <p:cNvSpPr txBox="1"/>
          <p:nvPr/>
        </p:nvSpPr>
        <p:spPr>
          <a:xfrm>
            <a:off x="1535005" y="9437505"/>
            <a:ext cx="1187619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D91E36"/>
                </a:solidFill>
                <a:effectLst/>
                <a:uLnTx/>
                <a:uFillTx/>
                <a:latin typeface="Tw Cen MT" panose="020B0602020104020603" pitchFamily="34" charset="0"/>
                <a:ea typeface="+mn-ea"/>
                <a:cs typeface="+mn-cs"/>
              </a:rPr>
              <a:t>Use with a photograph, story, scenario, news item or real-life situation. Pupils can respond through speech, signing, AAC, pointing, drawing or role-play. Model use of Scripture.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p:txBody>
      </p:sp>
      <p:pic>
        <p:nvPicPr>
          <p:cNvPr id="5" name="Picture 4">
            <a:extLst>
              <a:ext uri="{FF2B5EF4-FFF2-40B4-BE49-F238E27FC236}">
                <a16:creationId xmlns:a16="http://schemas.microsoft.com/office/drawing/2014/main" id="{A2F6C40F-F250-802C-C8BD-54CCD460E8E9}"/>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064980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22B0F-96A2-75B8-72F0-4C8D62C22FE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D581FB96-BCD3-48A4-47C5-B74B729AA32F}"/>
              </a:ext>
            </a:extLst>
          </p:cNvPr>
          <p:cNvSpPr txBox="1"/>
          <p:nvPr/>
        </p:nvSpPr>
        <p:spPr>
          <a:xfrm>
            <a:off x="838200" y="266700"/>
            <a:ext cx="14249400" cy="2265492"/>
          </a:xfrm>
          <a:prstGeom prst="rect">
            <a:avLst/>
          </a:prstGeom>
        </p:spPr>
        <p:txBody>
          <a:bodyPr wrap="square" lIns="0" tIns="0" rIns="0" bIns="0" rtlCol="0" anchor="t">
            <a:spAutoFit/>
          </a:bodyPr>
          <a:lstStyle/>
          <a:p>
            <a:pPr marL="0" marR="0" lvl="0" indent="0" algn="l" defTabSz="914400" rtl="0" eaLnBrk="1" fontAlgn="auto" latinLnBrk="0" hangingPunct="1">
              <a:lnSpc>
                <a:spcPts val="5599"/>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l" defTabSz="914400" rtl="0" eaLnBrk="1" fontAlgn="auto" latinLnBrk="0" hangingPunct="1">
              <a:lnSpc>
                <a:spcPts val="5599"/>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l" defTabSz="914400" rtl="0" eaLnBrk="1" fontAlgn="auto" latinLnBrk="0" hangingPunct="1">
              <a:lnSpc>
                <a:spcPts val="784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w Cen MT" panose="020B0602020104020603" pitchFamily="34" charset="0"/>
                <a:ea typeface="Century Gothic Paneuropean"/>
                <a:cs typeface="Century Gothic Paneuropean"/>
                <a:sym typeface="Century Gothic Paneuropean"/>
              </a:rPr>
              <a:t> </a:t>
            </a:r>
          </a:p>
        </p:txBody>
      </p:sp>
      <p:pic>
        <p:nvPicPr>
          <p:cNvPr id="5" name="Picture 4">
            <a:extLst>
              <a:ext uri="{FF2B5EF4-FFF2-40B4-BE49-F238E27FC236}">
                <a16:creationId xmlns:a16="http://schemas.microsoft.com/office/drawing/2014/main" id="{007B99B4-306B-86BA-59B0-6A6CF7E2BFEE}"/>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6" name="Picture 5">
            <a:extLst>
              <a:ext uri="{FF2B5EF4-FFF2-40B4-BE49-F238E27FC236}">
                <a16:creationId xmlns:a16="http://schemas.microsoft.com/office/drawing/2014/main" id="{0BE0FE4E-1102-E4C9-E58A-BD0C173D610D}"/>
              </a:ext>
            </a:extLst>
          </p:cNvPr>
          <p:cNvPicPr>
            <a:picLocks noChangeAspect="1"/>
          </p:cNvPicPr>
          <p:nvPr/>
        </p:nvPicPr>
        <p:blipFill>
          <a:blip r:embed="rId3"/>
          <a:stretch>
            <a:fillRect/>
          </a:stretch>
        </p:blipFill>
        <p:spPr>
          <a:xfrm>
            <a:off x="1714500" y="283029"/>
            <a:ext cx="14858999" cy="8851030"/>
          </a:xfrm>
          <a:prstGeom prst="rect">
            <a:avLst/>
          </a:prstGeom>
        </p:spPr>
      </p:pic>
      <p:pic>
        <p:nvPicPr>
          <p:cNvPr id="7" name="Picture 6">
            <a:extLst>
              <a:ext uri="{FF2B5EF4-FFF2-40B4-BE49-F238E27FC236}">
                <a16:creationId xmlns:a16="http://schemas.microsoft.com/office/drawing/2014/main" id="{308C91F2-FCBB-DB5C-8880-2000A847D88B}"/>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4162532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07610A-8372-0ADB-59C5-36D66CE87329}"/>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55A0D694-F15E-9C16-3646-C8F1DB618715}"/>
              </a:ext>
            </a:extLst>
          </p:cNvPr>
          <p:cNvPicPr>
            <a:picLocks noChangeAspect="1"/>
          </p:cNvPicPr>
          <p:nvPr/>
        </p:nvPicPr>
        <p:blipFill>
          <a:blip r:embed="rId3"/>
          <a:stretch>
            <a:fillRect/>
          </a:stretch>
        </p:blipFill>
        <p:spPr>
          <a:xfrm>
            <a:off x="1658933" y="495300"/>
            <a:ext cx="14970134" cy="1752600"/>
          </a:xfrm>
          <a:prstGeom prst="rect">
            <a:avLst/>
          </a:prstGeom>
        </p:spPr>
      </p:pic>
      <p:sp>
        <p:nvSpPr>
          <p:cNvPr id="5" name="TextBox 4">
            <a:extLst>
              <a:ext uri="{FF2B5EF4-FFF2-40B4-BE49-F238E27FC236}">
                <a16:creationId xmlns:a16="http://schemas.microsoft.com/office/drawing/2014/main" id="{19880B58-489C-6A55-F7D8-09B068F243FA}"/>
              </a:ext>
            </a:extLst>
          </p:cNvPr>
          <p:cNvSpPr txBox="1"/>
          <p:nvPr/>
        </p:nvSpPr>
        <p:spPr>
          <a:xfrm>
            <a:off x="1905000" y="2357442"/>
            <a:ext cx="14478000" cy="80945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Teacher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The following adaptable slides can be used as part of a planned sequence or as stand-alone activities.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1:1 work</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Paired / group work</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Whole class teaching in CST / RE</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Introductory / plenary sessions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They can be used on a shared screen or printed as worksheets.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Some slides contain extra support or examples in the PPT notes.</a:t>
            </a:r>
            <a:b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They are separate from the ideas shared in the </a:t>
            </a:r>
            <a:b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Teacher Support PDF but are intended as springboards.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pic>
        <p:nvPicPr>
          <p:cNvPr id="3" name="Picture 2">
            <a:extLst>
              <a:ext uri="{FF2B5EF4-FFF2-40B4-BE49-F238E27FC236}">
                <a16:creationId xmlns:a16="http://schemas.microsoft.com/office/drawing/2014/main" id="{87D78BD6-1B7F-805F-991C-2722CCCF4382}"/>
              </a:ext>
            </a:extLst>
          </p:cNvPr>
          <p:cNvPicPr>
            <a:picLocks noChangeAspect="1"/>
          </p:cNvPicPr>
          <p:nvPr/>
        </p:nvPicPr>
        <p:blipFill>
          <a:blip r:embed="rId4"/>
          <a:stretch>
            <a:fillRect/>
          </a:stretch>
        </p:blipFill>
        <p:spPr>
          <a:xfrm>
            <a:off x="14336486" y="9532864"/>
            <a:ext cx="3951514" cy="75413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BD6D-3A18-DC70-C26C-24923730B9E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F79394E1-B650-8D55-BE74-002CC0D6FCAB}"/>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FAF86CB3-1664-6136-93F1-C8092C137A30}"/>
              </a:ext>
            </a:extLst>
          </p:cNvPr>
          <p:cNvPicPr>
            <a:picLocks noChangeAspect="1"/>
          </p:cNvPicPr>
          <p:nvPr/>
        </p:nvPicPr>
        <p:blipFill>
          <a:blip r:embed="rId3"/>
          <a:stretch>
            <a:fillRect/>
          </a:stretch>
        </p:blipFill>
        <p:spPr>
          <a:xfrm>
            <a:off x="14336486" y="9532864"/>
            <a:ext cx="3951514" cy="754135"/>
          </a:xfrm>
          <a:prstGeom prst="rect">
            <a:avLst/>
          </a:prstGeom>
        </p:spPr>
      </p:pic>
      <p:pic>
        <p:nvPicPr>
          <p:cNvPr id="5" name="Picture 4">
            <a:extLst>
              <a:ext uri="{FF2B5EF4-FFF2-40B4-BE49-F238E27FC236}">
                <a16:creationId xmlns:a16="http://schemas.microsoft.com/office/drawing/2014/main" id="{A501E2C7-F9FA-F692-6950-1FDA532C0ADE}"/>
              </a:ext>
            </a:extLst>
          </p:cNvPr>
          <p:cNvPicPr>
            <a:picLocks noChangeAspect="1"/>
          </p:cNvPicPr>
          <p:nvPr/>
        </p:nvPicPr>
        <p:blipFill>
          <a:blip r:embed="rId4"/>
          <a:stretch>
            <a:fillRect/>
          </a:stretch>
        </p:blipFill>
        <p:spPr>
          <a:xfrm>
            <a:off x="1621832" y="1943100"/>
            <a:ext cx="15827967" cy="6734207"/>
          </a:xfrm>
          <a:prstGeom prst="rect">
            <a:avLst/>
          </a:prstGeom>
        </p:spPr>
      </p:pic>
    </p:spTree>
    <p:extLst>
      <p:ext uri="{BB962C8B-B14F-4D97-AF65-F5344CB8AC3E}">
        <p14:creationId xmlns:p14="http://schemas.microsoft.com/office/powerpoint/2010/main" val="4248863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219200" y="5624148"/>
            <a:ext cx="11629660" cy="4203861"/>
          </a:xfrm>
          <a:custGeom>
            <a:avLst/>
            <a:gdLst/>
            <a:ahLst/>
            <a:cxnLst/>
            <a:rect l="l" t="t" r="r" b="b"/>
            <a:pathLst>
              <a:path w="11629660" h="4203861">
                <a:moveTo>
                  <a:pt x="0" y="0"/>
                </a:moveTo>
                <a:lnTo>
                  <a:pt x="11629660" y="0"/>
                </a:lnTo>
                <a:lnTo>
                  <a:pt x="11629660" y="4203862"/>
                </a:lnTo>
                <a:lnTo>
                  <a:pt x="0" y="42038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2907714" y="6174820"/>
            <a:ext cx="9144000" cy="2954655"/>
          </a:xfrm>
          <a:prstGeom prst="rect">
            <a:avLst/>
          </a:prstGeom>
        </p:spPr>
        <p:txBody>
          <a:bodyPr wrap="square" lIns="0" tIns="0" rIns="0" bIns="0" rtlCol="0" anchor="t">
            <a:spAutoFit/>
          </a:bodyPr>
          <a:lstStyle/>
          <a:p>
            <a:pPr lvl="0" algn="ctr">
              <a:spcBef>
                <a:spcPct val="0"/>
              </a:spcBef>
              <a:defRPr/>
            </a:pPr>
            <a:r>
              <a:rPr lang="en-GB" sz="3200" b="1">
                <a:latin typeface="Tw Cen MT" panose="020B0602020104020603" pitchFamily="34" charset="0"/>
              </a:rPr>
              <a:t>A) </a:t>
            </a:r>
            <a:r>
              <a:rPr lang="en-GB" sz="3200">
                <a:latin typeface="Tw Cen MT" panose="020B0602020104020603" pitchFamily="34" charset="0"/>
              </a:rPr>
              <a:t>Dropping litter on the ground.</a:t>
            </a:r>
          </a:p>
          <a:p>
            <a:pPr lvl="0" algn="ctr">
              <a:spcBef>
                <a:spcPct val="0"/>
              </a:spcBef>
              <a:defRPr/>
            </a:pPr>
            <a:r>
              <a:rPr lang="en-GB" sz="3200" b="1">
                <a:latin typeface="Tw Cen MT" panose="020B0602020104020603" pitchFamily="34" charset="0"/>
              </a:rPr>
              <a:t>B)</a:t>
            </a:r>
            <a:r>
              <a:rPr lang="en-GB" sz="3200">
                <a:latin typeface="Tw Cen MT" panose="020B0602020104020603" pitchFamily="34" charset="0"/>
              </a:rPr>
              <a:t> Putting paper in the recycling bin.</a:t>
            </a:r>
            <a:br>
              <a:rPr lang="en-GB" sz="3200">
                <a:latin typeface="Tw Cen MT" panose="020B0602020104020603" pitchFamily="34" charset="0"/>
              </a:rPr>
            </a:br>
            <a:r>
              <a:rPr lang="en-GB" sz="3200" b="1">
                <a:latin typeface="Tw Cen MT" panose="020B0602020104020603" pitchFamily="34" charset="0"/>
              </a:rPr>
              <a:t>C)</a:t>
            </a:r>
            <a:r>
              <a:rPr lang="en-GB" sz="3200">
                <a:latin typeface="Tw Cen MT" panose="020B0602020104020603" pitchFamily="34" charset="0"/>
              </a:rPr>
              <a:t> Leaving the tap running when you have finished.</a:t>
            </a:r>
            <a:br>
              <a:rPr lang="en-GB" sz="3200">
                <a:latin typeface="Tw Cen MT" panose="020B0602020104020603" pitchFamily="34" charset="0"/>
              </a:rPr>
            </a:br>
            <a:r>
              <a:rPr lang="en-GB" sz="3200" b="1">
                <a:latin typeface="Tw Cen MT" panose="020B0602020104020603" pitchFamily="34" charset="0"/>
              </a:rPr>
              <a:t>D)</a:t>
            </a:r>
            <a:r>
              <a:rPr lang="en-GB" sz="3200">
                <a:latin typeface="Tw Cen MT" panose="020B0602020104020603" pitchFamily="34" charset="0"/>
              </a:rPr>
              <a:t> Turning off a light when it is not needed.</a:t>
            </a:r>
            <a:br>
              <a:rPr lang="en-GB" sz="3200">
                <a:latin typeface="Tw Cen MT" panose="020B0602020104020603" pitchFamily="34" charset="0"/>
              </a:rPr>
            </a:br>
            <a:r>
              <a:rPr lang="en-GB" sz="3200" b="1">
                <a:latin typeface="Tw Cen MT" panose="020B0602020104020603" pitchFamily="34" charset="0"/>
              </a:rPr>
              <a:t>E)</a:t>
            </a:r>
            <a:r>
              <a:rPr lang="en-GB" sz="3200">
                <a:latin typeface="Tw Cen MT" panose="020B0602020104020603" pitchFamily="34" charset="0"/>
              </a:rPr>
              <a:t> Being gentle with plants and animals.</a:t>
            </a:r>
            <a:br>
              <a:rPr lang="en-GB" sz="3200">
                <a:latin typeface="Tw Cen MT" panose="020B0602020104020603" pitchFamily="34" charset="0"/>
              </a:rPr>
            </a:br>
            <a:r>
              <a:rPr lang="en-GB" sz="3200" b="1">
                <a:latin typeface="Tw Cen MT" panose="020B0602020104020603" pitchFamily="34" charset="0"/>
              </a:rPr>
              <a:t>F)</a:t>
            </a:r>
            <a:r>
              <a:rPr lang="en-GB" sz="3200">
                <a:latin typeface="Tw Cen MT" panose="020B0602020104020603" pitchFamily="34" charset="0"/>
              </a:rPr>
              <a:t> Wasting paper when you could use it again.</a:t>
            </a:r>
            <a:endParaRPr kumimoji="0" lang="en-US" sz="32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3" name="Picture 2">
            <a:extLst>
              <a:ext uri="{FF2B5EF4-FFF2-40B4-BE49-F238E27FC236}">
                <a16:creationId xmlns:a16="http://schemas.microsoft.com/office/drawing/2014/main" id="{CEC06BE7-A8CC-4F44-0E32-6CB5669C414E}"/>
              </a:ext>
            </a:extLst>
          </p:cNvPr>
          <p:cNvPicPr>
            <a:picLocks noChangeAspect="1"/>
          </p:cNvPicPr>
          <p:nvPr/>
        </p:nvPicPr>
        <p:blipFill>
          <a:blip r:embed="rId4"/>
          <a:stretch>
            <a:fillRect/>
          </a:stretch>
        </p:blipFill>
        <p:spPr>
          <a:xfrm rot="5400000">
            <a:off x="-4913807" y="4913805"/>
            <a:ext cx="10287000" cy="459387"/>
          </a:xfrm>
          <a:prstGeom prst="rect">
            <a:avLst/>
          </a:prstGeom>
        </p:spPr>
      </p:pic>
      <p:sp>
        <p:nvSpPr>
          <p:cNvPr id="12" name="TextBox 11">
            <a:extLst>
              <a:ext uri="{FF2B5EF4-FFF2-40B4-BE49-F238E27FC236}">
                <a16:creationId xmlns:a16="http://schemas.microsoft.com/office/drawing/2014/main" id="{AD736FAB-FD79-B823-A2C0-D4F9F9ADBEA3}"/>
              </a:ext>
            </a:extLst>
          </p:cNvPr>
          <p:cNvSpPr txBox="1"/>
          <p:nvPr/>
        </p:nvSpPr>
        <p:spPr>
          <a:xfrm>
            <a:off x="664029" y="0"/>
            <a:ext cx="1739818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D91E36"/>
                </a:solidFill>
                <a:effectLst/>
                <a:uLnTx/>
                <a:uFillTx/>
                <a:latin typeface="Tw Cen MT" panose="020B0602020104020603" pitchFamily="34" charset="0"/>
                <a:ea typeface="+mn-ea"/>
                <a:cs typeface="+mn-cs"/>
              </a:rPr>
              <a:t>Option A: Put each letter in the correct column of the table</a:t>
            </a:r>
          </a:p>
        </p:txBody>
      </p:sp>
      <p:sp>
        <p:nvSpPr>
          <p:cNvPr id="14" name="TextBox 13">
            <a:extLst>
              <a:ext uri="{FF2B5EF4-FFF2-40B4-BE49-F238E27FC236}">
                <a16:creationId xmlns:a16="http://schemas.microsoft.com/office/drawing/2014/main" id="{12E19F00-340D-4867-EE63-AE7B39EF867A}"/>
              </a:ext>
            </a:extLst>
          </p:cNvPr>
          <p:cNvSpPr txBox="1"/>
          <p:nvPr/>
        </p:nvSpPr>
        <p:spPr>
          <a:xfrm>
            <a:off x="7245973" y="9669262"/>
            <a:ext cx="9144000" cy="553998"/>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a:ln>
                  <a:noFill/>
                </a:ln>
                <a:solidFill>
                  <a:srgbClr val="D91E36"/>
                </a:solidFill>
                <a:effectLst/>
                <a:uLnTx/>
                <a:uFillTx/>
                <a:latin typeface="Tw Cen MT" panose="020B0602020104020603" pitchFamily="34" charset="0"/>
                <a:ea typeface="Canva Sans"/>
                <a:cs typeface="Canva Sans"/>
                <a:sym typeface="Canva Sans"/>
              </a:rPr>
              <a:t>(See other ideas in PPT notes)</a:t>
            </a:r>
          </a:p>
        </p:txBody>
      </p:sp>
      <p:pic>
        <p:nvPicPr>
          <p:cNvPr id="7" name="Picture 6">
            <a:extLst>
              <a:ext uri="{FF2B5EF4-FFF2-40B4-BE49-F238E27FC236}">
                <a16:creationId xmlns:a16="http://schemas.microsoft.com/office/drawing/2014/main" id="{FDAD85A4-6AA9-55D7-E8D0-0FFF5173847D}"/>
              </a:ext>
            </a:extLst>
          </p:cNvPr>
          <p:cNvPicPr>
            <a:picLocks noChangeAspect="1"/>
          </p:cNvPicPr>
          <p:nvPr/>
        </p:nvPicPr>
        <p:blipFill>
          <a:blip r:embed="rId5"/>
          <a:stretch>
            <a:fillRect/>
          </a:stretch>
        </p:blipFill>
        <p:spPr>
          <a:xfrm>
            <a:off x="6477000" y="1116319"/>
            <a:ext cx="10629730" cy="4426941"/>
          </a:xfrm>
          <a:prstGeom prst="rect">
            <a:avLst/>
          </a:prstGeom>
        </p:spPr>
      </p:pic>
      <p:sp>
        <p:nvSpPr>
          <p:cNvPr id="8" name="Freeform 7">
            <a:extLst>
              <a:ext uri="{FF2B5EF4-FFF2-40B4-BE49-F238E27FC236}">
                <a16:creationId xmlns:a16="http://schemas.microsoft.com/office/drawing/2014/main" id="{A0C0AFB4-6AE9-2CDE-FE1D-6DDA172C9518}"/>
              </a:ext>
            </a:extLst>
          </p:cNvPr>
          <p:cNvSpPr/>
          <p:nvPr/>
        </p:nvSpPr>
        <p:spPr>
          <a:xfrm>
            <a:off x="1181270" y="1116319"/>
            <a:ext cx="4048466" cy="4307089"/>
          </a:xfrm>
          <a:custGeom>
            <a:avLst/>
            <a:gdLst/>
            <a:ahLst/>
            <a:cxnLst/>
            <a:rect l="l" t="t" r="r" b="b"/>
            <a:pathLst>
              <a:path w="5420066" h="5566178">
                <a:moveTo>
                  <a:pt x="0" y="0"/>
                </a:moveTo>
                <a:lnTo>
                  <a:pt x="5420066" y="0"/>
                </a:lnTo>
                <a:lnTo>
                  <a:pt x="5420066" y="5566178"/>
                </a:lnTo>
                <a:lnTo>
                  <a:pt x="0" y="556617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pic>
        <p:nvPicPr>
          <p:cNvPr id="9" name="Picture 8">
            <a:extLst>
              <a:ext uri="{FF2B5EF4-FFF2-40B4-BE49-F238E27FC236}">
                <a16:creationId xmlns:a16="http://schemas.microsoft.com/office/drawing/2014/main" id="{F2106CDD-E389-291B-CBBA-8F547DB82454}"/>
              </a:ext>
            </a:extLst>
          </p:cNvPr>
          <p:cNvPicPr>
            <a:picLocks noChangeAspect="1"/>
          </p:cNvPicPr>
          <p:nvPr/>
        </p:nvPicPr>
        <p:blipFill>
          <a:blip r:embed="rId7"/>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945486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610BB-4888-3090-EDC5-2D92C86A77F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144C8B-7856-04AD-D7C9-189955B6F0C6}"/>
              </a:ext>
            </a:extLst>
          </p:cNvPr>
          <p:cNvSpPr/>
          <p:nvPr/>
        </p:nvSpPr>
        <p:spPr>
          <a:xfrm>
            <a:off x="13621340" y="9516341"/>
            <a:ext cx="4462640" cy="640143"/>
          </a:xfrm>
          <a:custGeom>
            <a:avLst/>
            <a:gdLst/>
            <a:ahLst/>
            <a:cxnLst/>
            <a:rect l="l" t="t" r="r" b="b"/>
            <a:pathLst>
              <a:path w="4462640" h="640143">
                <a:moveTo>
                  <a:pt x="0" y="0"/>
                </a:moveTo>
                <a:lnTo>
                  <a:pt x="4462640" y="0"/>
                </a:lnTo>
                <a:lnTo>
                  <a:pt x="4462640" y="640144"/>
                </a:lnTo>
                <a:lnTo>
                  <a:pt x="0" y="64014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B2170A73-F9AA-2164-98BE-F5FF99683066}"/>
              </a:ext>
            </a:extLst>
          </p:cNvPr>
          <p:cNvSpPr/>
          <p:nvPr/>
        </p:nvSpPr>
        <p:spPr>
          <a:xfrm>
            <a:off x="1219200" y="5624148"/>
            <a:ext cx="11629660" cy="4203861"/>
          </a:xfrm>
          <a:custGeom>
            <a:avLst/>
            <a:gdLst/>
            <a:ahLst/>
            <a:cxnLst/>
            <a:rect l="l" t="t" r="r" b="b"/>
            <a:pathLst>
              <a:path w="11629660" h="4203861">
                <a:moveTo>
                  <a:pt x="0" y="0"/>
                </a:moveTo>
                <a:lnTo>
                  <a:pt x="11629660" y="0"/>
                </a:lnTo>
                <a:lnTo>
                  <a:pt x="11629660" y="4203862"/>
                </a:lnTo>
                <a:lnTo>
                  <a:pt x="0" y="42038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1666C204-BCDF-F99C-B294-A7DA49900EB5}"/>
              </a:ext>
            </a:extLst>
          </p:cNvPr>
          <p:cNvSpPr txBox="1"/>
          <p:nvPr/>
        </p:nvSpPr>
        <p:spPr>
          <a:xfrm>
            <a:off x="2169129" y="5543260"/>
            <a:ext cx="10153687" cy="3447098"/>
          </a:xfrm>
          <a:prstGeom prst="rect">
            <a:avLst/>
          </a:prstGeom>
        </p:spPr>
        <p:txBody>
          <a:bodyPr wrap="square" lIns="0" tIns="0" rIns="0" bIns="0" rtlCol="0" anchor="t">
            <a:spAutoFit/>
          </a:bodyPr>
          <a:lstStyle/>
          <a:p>
            <a:pPr lvl="0" algn="ctr">
              <a:spcBef>
                <a:spcPct val="0"/>
              </a:spcBef>
              <a:defRPr/>
            </a:pPr>
            <a:br>
              <a:rPr lang="en-GB" sz="3200">
                <a:latin typeface="Tw Cen MT" panose="020B0602020104020603" pitchFamily="34" charset="0"/>
              </a:rPr>
            </a:br>
            <a:r>
              <a:rPr lang="en-GB" sz="3200" b="1">
                <a:latin typeface="Tw Cen MT" panose="020B0602020104020603" pitchFamily="34" charset="0"/>
              </a:rPr>
              <a:t>A)</a:t>
            </a:r>
            <a:r>
              <a:rPr lang="en-GB" sz="3200">
                <a:latin typeface="Tw Cen MT" panose="020B0602020104020603" pitchFamily="34" charset="0"/>
              </a:rPr>
              <a:t> Using both sides of a piece of paper.</a:t>
            </a:r>
            <a:br>
              <a:rPr lang="en-GB" sz="3200">
                <a:latin typeface="Tw Cen MT" panose="020B0602020104020603" pitchFamily="34" charset="0"/>
              </a:rPr>
            </a:br>
            <a:r>
              <a:rPr lang="en-GB" sz="3200" b="1">
                <a:latin typeface="Tw Cen MT" panose="020B0602020104020603" pitchFamily="34" charset="0"/>
              </a:rPr>
              <a:t>B)</a:t>
            </a:r>
            <a:r>
              <a:rPr lang="en-GB" sz="3200">
                <a:latin typeface="Tw Cen MT" panose="020B0602020104020603" pitchFamily="34" charset="0"/>
              </a:rPr>
              <a:t> Leaving rubbish behind after a picnic.</a:t>
            </a:r>
            <a:br>
              <a:rPr lang="en-GB" sz="3200">
                <a:latin typeface="Tw Cen MT" panose="020B0602020104020603" pitchFamily="34" charset="0"/>
              </a:rPr>
            </a:br>
            <a:r>
              <a:rPr lang="en-GB" sz="3200" b="1">
                <a:latin typeface="Tw Cen MT" panose="020B0602020104020603" pitchFamily="34" charset="0"/>
              </a:rPr>
              <a:t>C)</a:t>
            </a:r>
            <a:r>
              <a:rPr lang="en-GB" sz="3200">
                <a:latin typeface="Tw Cen MT" panose="020B0602020104020603" pitchFamily="34" charset="0"/>
              </a:rPr>
              <a:t> Helping to water plants that need it.</a:t>
            </a:r>
          </a:p>
          <a:p>
            <a:pPr lvl="0" algn="ctr">
              <a:spcBef>
                <a:spcPct val="0"/>
              </a:spcBef>
              <a:defRPr/>
            </a:pPr>
            <a:r>
              <a:rPr lang="en-GB" sz="3200" b="1">
                <a:latin typeface="Tw Cen MT" panose="020B0602020104020603" pitchFamily="34" charset="0"/>
              </a:rPr>
              <a:t>D)</a:t>
            </a:r>
            <a:r>
              <a:rPr lang="en-GB" sz="3200">
                <a:latin typeface="Tw Cen MT" panose="020B0602020104020603" pitchFamily="34" charset="0"/>
              </a:rPr>
              <a:t> Picking flowers from the school garden without permission.</a:t>
            </a:r>
            <a:br>
              <a:rPr lang="en-GB" sz="3200">
                <a:latin typeface="Tw Cen MT" panose="020B0602020104020603" pitchFamily="34" charset="0"/>
              </a:rPr>
            </a:br>
            <a:r>
              <a:rPr lang="en-GB" sz="3200" b="1">
                <a:latin typeface="Tw Cen MT" panose="020B0602020104020603" pitchFamily="34" charset="0"/>
              </a:rPr>
              <a:t>E)</a:t>
            </a:r>
            <a:r>
              <a:rPr lang="en-GB" sz="3200">
                <a:latin typeface="Tw Cen MT" panose="020B0602020104020603" pitchFamily="34" charset="0"/>
              </a:rPr>
              <a:t> Taking more paper towels than you need.</a:t>
            </a:r>
            <a:br>
              <a:rPr lang="en-GB" sz="3200">
                <a:latin typeface="Tw Cen MT" panose="020B0602020104020603" pitchFamily="34" charset="0"/>
              </a:rPr>
            </a:br>
            <a:r>
              <a:rPr lang="en-GB" sz="3200" b="1">
                <a:latin typeface="Tw Cen MT" panose="020B0602020104020603" pitchFamily="34" charset="0"/>
              </a:rPr>
              <a:t>F)</a:t>
            </a:r>
            <a:r>
              <a:rPr lang="en-GB" sz="3200">
                <a:latin typeface="Tw Cen MT" panose="020B0602020104020603" pitchFamily="34" charset="0"/>
              </a:rPr>
              <a:t> Reusing a bottle or container instead of throwing it away.</a:t>
            </a:r>
            <a:endParaRPr kumimoji="0" lang="en-US" sz="32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3" name="Picture 2">
            <a:extLst>
              <a:ext uri="{FF2B5EF4-FFF2-40B4-BE49-F238E27FC236}">
                <a16:creationId xmlns:a16="http://schemas.microsoft.com/office/drawing/2014/main" id="{BB75CB7D-CEC0-C923-ADDA-F28597F0371A}"/>
              </a:ext>
            </a:extLst>
          </p:cNvPr>
          <p:cNvPicPr>
            <a:picLocks noChangeAspect="1"/>
          </p:cNvPicPr>
          <p:nvPr/>
        </p:nvPicPr>
        <p:blipFill>
          <a:blip r:embed="rId5"/>
          <a:stretch>
            <a:fillRect/>
          </a:stretch>
        </p:blipFill>
        <p:spPr>
          <a:xfrm rot="5400000">
            <a:off x="-4913807" y="4913805"/>
            <a:ext cx="10287000" cy="459387"/>
          </a:xfrm>
          <a:prstGeom prst="rect">
            <a:avLst/>
          </a:prstGeom>
        </p:spPr>
      </p:pic>
      <p:sp>
        <p:nvSpPr>
          <p:cNvPr id="12" name="TextBox 11">
            <a:extLst>
              <a:ext uri="{FF2B5EF4-FFF2-40B4-BE49-F238E27FC236}">
                <a16:creationId xmlns:a16="http://schemas.microsoft.com/office/drawing/2014/main" id="{53238B2B-73E3-977E-2DCD-7C7575C2B11C}"/>
              </a:ext>
            </a:extLst>
          </p:cNvPr>
          <p:cNvSpPr txBox="1"/>
          <p:nvPr/>
        </p:nvSpPr>
        <p:spPr>
          <a:xfrm>
            <a:off x="664029" y="0"/>
            <a:ext cx="1739818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D91E36"/>
                </a:solidFill>
                <a:effectLst/>
                <a:uLnTx/>
                <a:uFillTx/>
                <a:latin typeface="Tw Cen MT" panose="020B0602020104020603" pitchFamily="34" charset="0"/>
                <a:ea typeface="+mn-ea"/>
                <a:cs typeface="+mn-cs"/>
              </a:rPr>
              <a:t>Option A: Put each letter in the correct column of the table</a:t>
            </a:r>
          </a:p>
        </p:txBody>
      </p:sp>
      <p:sp>
        <p:nvSpPr>
          <p:cNvPr id="14" name="TextBox 13">
            <a:extLst>
              <a:ext uri="{FF2B5EF4-FFF2-40B4-BE49-F238E27FC236}">
                <a16:creationId xmlns:a16="http://schemas.microsoft.com/office/drawing/2014/main" id="{1C7F65CA-5A60-93E2-BA16-17BE59F098BC}"/>
              </a:ext>
            </a:extLst>
          </p:cNvPr>
          <p:cNvSpPr txBox="1"/>
          <p:nvPr/>
        </p:nvSpPr>
        <p:spPr>
          <a:xfrm>
            <a:off x="7245973" y="9669262"/>
            <a:ext cx="9144000" cy="553998"/>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a:ln>
                  <a:noFill/>
                </a:ln>
                <a:solidFill>
                  <a:srgbClr val="D91E36"/>
                </a:solidFill>
                <a:effectLst/>
                <a:uLnTx/>
                <a:uFillTx/>
                <a:latin typeface="Tw Cen MT" panose="020B0602020104020603" pitchFamily="34" charset="0"/>
                <a:ea typeface="Canva Sans"/>
                <a:cs typeface="Canva Sans"/>
                <a:sym typeface="Canva Sans"/>
              </a:rPr>
              <a:t>(See other ideas in PPT notes)</a:t>
            </a:r>
          </a:p>
        </p:txBody>
      </p:sp>
      <p:pic>
        <p:nvPicPr>
          <p:cNvPr id="7" name="Picture 6">
            <a:extLst>
              <a:ext uri="{FF2B5EF4-FFF2-40B4-BE49-F238E27FC236}">
                <a16:creationId xmlns:a16="http://schemas.microsoft.com/office/drawing/2014/main" id="{7E7A0549-EC48-D0EE-BFEA-A05E3BFE5D23}"/>
              </a:ext>
            </a:extLst>
          </p:cNvPr>
          <p:cNvPicPr>
            <a:picLocks noChangeAspect="1"/>
          </p:cNvPicPr>
          <p:nvPr/>
        </p:nvPicPr>
        <p:blipFill>
          <a:blip r:embed="rId6"/>
          <a:stretch>
            <a:fillRect/>
          </a:stretch>
        </p:blipFill>
        <p:spPr>
          <a:xfrm>
            <a:off x="6477000" y="1116319"/>
            <a:ext cx="10629730" cy="4426941"/>
          </a:xfrm>
          <a:prstGeom prst="rect">
            <a:avLst/>
          </a:prstGeom>
        </p:spPr>
      </p:pic>
      <p:sp>
        <p:nvSpPr>
          <p:cNvPr id="10" name="Freeform 7">
            <a:extLst>
              <a:ext uri="{FF2B5EF4-FFF2-40B4-BE49-F238E27FC236}">
                <a16:creationId xmlns:a16="http://schemas.microsoft.com/office/drawing/2014/main" id="{F9339529-6490-0FDF-3963-22214BE1AF6C}"/>
              </a:ext>
            </a:extLst>
          </p:cNvPr>
          <p:cNvSpPr/>
          <p:nvPr/>
        </p:nvSpPr>
        <p:spPr>
          <a:xfrm>
            <a:off x="1181270" y="1116319"/>
            <a:ext cx="4048466" cy="4307089"/>
          </a:xfrm>
          <a:custGeom>
            <a:avLst/>
            <a:gdLst/>
            <a:ahLst/>
            <a:cxnLst/>
            <a:rect l="l" t="t" r="r" b="b"/>
            <a:pathLst>
              <a:path w="5420066" h="5566178">
                <a:moveTo>
                  <a:pt x="0" y="0"/>
                </a:moveTo>
                <a:lnTo>
                  <a:pt x="5420066" y="0"/>
                </a:lnTo>
                <a:lnTo>
                  <a:pt x="5420066" y="5566178"/>
                </a:lnTo>
                <a:lnTo>
                  <a:pt x="0" y="55661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Tree>
    <p:extLst>
      <p:ext uri="{BB962C8B-B14F-4D97-AF65-F5344CB8AC3E}">
        <p14:creationId xmlns:p14="http://schemas.microsoft.com/office/powerpoint/2010/main" val="4076938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9479578" y="2232796"/>
            <a:ext cx="1012327" cy="1094703"/>
          </a:xfrm>
          <a:custGeom>
            <a:avLst/>
            <a:gdLst/>
            <a:ahLst/>
            <a:cxnLst/>
            <a:rect l="l" t="t" r="r" b="b"/>
            <a:pathLst>
              <a:path w="1347905" h="1347905">
                <a:moveTo>
                  <a:pt x="0" y="0"/>
                </a:moveTo>
                <a:lnTo>
                  <a:pt x="1347905" y="0"/>
                </a:lnTo>
                <a:lnTo>
                  <a:pt x="1347905" y="1347905"/>
                </a:lnTo>
                <a:lnTo>
                  <a:pt x="0" y="134790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3525602" y="2232796"/>
            <a:ext cx="893998" cy="1094703"/>
          </a:xfrm>
          <a:custGeom>
            <a:avLst/>
            <a:gdLst/>
            <a:ahLst/>
            <a:cxnLst/>
            <a:rect l="l" t="t" r="r" b="b"/>
            <a:pathLst>
              <a:path w="1568778" h="1527598">
                <a:moveTo>
                  <a:pt x="0" y="0"/>
                </a:moveTo>
                <a:lnTo>
                  <a:pt x="1568779" y="0"/>
                </a:lnTo>
                <a:lnTo>
                  <a:pt x="1568779" y="1527598"/>
                </a:lnTo>
                <a:lnTo>
                  <a:pt x="0" y="15275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574381" y="308787"/>
            <a:ext cx="10676185" cy="9314971"/>
          </a:xfrm>
          <a:custGeom>
            <a:avLst/>
            <a:gdLst/>
            <a:ahLst/>
            <a:cxnLst/>
            <a:rect l="l" t="t" r="r" b="b"/>
            <a:pathLst>
              <a:path w="10676185" h="9314971">
                <a:moveTo>
                  <a:pt x="0" y="0"/>
                </a:moveTo>
                <a:lnTo>
                  <a:pt x="10676185" y="0"/>
                </a:lnTo>
                <a:lnTo>
                  <a:pt x="10676185" y="9314972"/>
                </a:lnTo>
                <a:lnTo>
                  <a:pt x="0" y="93149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1664480" y="107085"/>
            <a:ext cx="5926472" cy="9516673"/>
          </a:xfrm>
          <a:custGeom>
            <a:avLst/>
            <a:gdLst/>
            <a:ahLst/>
            <a:cxnLst/>
            <a:rect l="l" t="t" r="r" b="b"/>
            <a:pathLst>
              <a:path w="5926472" h="9151215">
                <a:moveTo>
                  <a:pt x="0" y="0"/>
                </a:moveTo>
                <a:lnTo>
                  <a:pt x="5926473" y="0"/>
                </a:lnTo>
                <a:lnTo>
                  <a:pt x="5926473" y="9151215"/>
                </a:lnTo>
                <a:lnTo>
                  <a:pt x="0" y="915121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286332" y="366665"/>
            <a:ext cx="10964234" cy="1010469"/>
          </a:xfrm>
          <a:prstGeom prst="rect">
            <a:avLst/>
          </a:prstGeom>
        </p:spPr>
        <p:txBody>
          <a:bodyPr wrap="square" lIns="0" tIns="0" rIns="0" bIns="0" rtlCol="0" anchor="t">
            <a:spAutoFit/>
          </a:bodyPr>
          <a:lstStyle/>
          <a:p>
            <a:pPr marL="0" marR="0" lvl="0" indent="0" algn="ctr" defTabSz="914400" rtl="0" eaLnBrk="1" fontAlgn="auto" latinLnBrk="0" hangingPunct="1">
              <a:lnSpc>
                <a:spcPts val="8960"/>
              </a:lnSpc>
              <a:spcBef>
                <a:spcPts val="0"/>
              </a:spcBef>
              <a:spcAft>
                <a:spcPts val="0"/>
              </a:spcAft>
              <a:buClrTx/>
              <a:buSzTx/>
              <a:buFontTx/>
              <a:buNone/>
              <a:tabLst/>
              <a:defRPr/>
            </a:pPr>
            <a:r>
              <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anva Sans Bold"/>
                <a:cs typeface="Canva Sans Bold"/>
                <a:sym typeface="Canva Sans Bold"/>
              </a:rPr>
              <a:t>Cares for </a:t>
            </a:r>
            <a:r>
              <a:rPr lang="en-US" sz="4400" b="1">
                <a:solidFill>
                  <a:srgbClr val="000000"/>
                </a:solidFill>
                <a:latin typeface="Tw Cen MT" panose="020B0602020104020603" pitchFamily="34" charset="0"/>
                <a:ea typeface="Canva Sans Bold"/>
                <a:cs typeface="Canva Sans Bold"/>
                <a:sym typeface="Canva Sans Bold"/>
              </a:rPr>
              <a:t>Creation        Harms Creation</a:t>
            </a:r>
            <a:endPar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anva Sans Bold"/>
              <a:cs typeface="Canva Sans Bold"/>
              <a:sym typeface="Canva Sans Bold"/>
            </a:endParaRPr>
          </a:p>
        </p:txBody>
      </p:sp>
      <p:sp>
        <p:nvSpPr>
          <p:cNvPr id="10" name="TextBox 10"/>
          <p:cNvSpPr txBox="1"/>
          <p:nvPr/>
        </p:nvSpPr>
        <p:spPr>
          <a:xfrm>
            <a:off x="11957964" y="1028700"/>
            <a:ext cx="5339503" cy="8256106"/>
          </a:xfrm>
          <a:prstGeom prst="rect">
            <a:avLst/>
          </a:prstGeom>
        </p:spPr>
        <p:txBody>
          <a:bodyPr wrap="square" lIns="0" tIns="0" rIns="0" bIns="0" rtlCol="0" anchor="t">
            <a:spAutoFit/>
          </a:bodyPr>
          <a:lstStyle/>
          <a:p>
            <a:pPr marL="0" marR="0" lvl="0" indent="0" algn="l" defTabSz="914400" rtl="0" eaLnBrk="1" fontAlgn="auto" latinLnBrk="0" hangingPunct="1">
              <a:lnSpc>
                <a:spcPts val="266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anva Sans Bold"/>
                <a:cs typeface="Canva Sans Bold"/>
                <a:sym typeface="Canva Sans Bold"/>
              </a:rPr>
              <a:t>Mixed Scenarios</a:t>
            </a:r>
          </a:p>
          <a:p>
            <a:pPr marL="571500" lvl="0" indent="-571500">
              <a:buFont typeface="Arial" panose="020B0604020202020204" pitchFamily="34" charset="0"/>
              <a:buChar char="•"/>
            </a:pPr>
            <a:r>
              <a:rPr lang="en-GB" sz="4000" dirty="0"/>
              <a:t>Turning off the tap </a:t>
            </a:r>
          </a:p>
          <a:p>
            <a:pPr marL="571500" lvl="0" indent="-571500">
              <a:buFont typeface="Arial" panose="020B0604020202020204" pitchFamily="34" charset="0"/>
              <a:buChar char="•"/>
            </a:pPr>
            <a:r>
              <a:rPr lang="en-GB" sz="4000" dirty="0"/>
              <a:t>Dropping litter </a:t>
            </a:r>
          </a:p>
          <a:p>
            <a:pPr marL="571500" lvl="0" indent="-571500">
              <a:buFont typeface="Arial" panose="020B0604020202020204" pitchFamily="34" charset="0"/>
              <a:buChar char="•"/>
            </a:pPr>
            <a:r>
              <a:rPr lang="en-GB" sz="4000" dirty="0"/>
              <a:t>Reusing paper </a:t>
            </a:r>
          </a:p>
          <a:p>
            <a:pPr marL="571500" lvl="0" indent="-571500">
              <a:buFont typeface="Arial" panose="020B0604020202020204" pitchFamily="34" charset="0"/>
              <a:buChar char="•"/>
            </a:pPr>
            <a:r>
              <a:rPr lang="en-GB" sz="4000" dirty="0"/>
              <a:t>Wasting water </a:t>
            </a:r>
          </a:p>
          <a:p>
            <a:pPr marL="571500" lvl="0" indent="-571500">
              <a:buFont typeface="Arial" panose="020B0604020202020204" pitchFamily="34" charset="0"/>
              <a:buChar char="•"/>
            </a:pPr>
            <a:r>
              <a:rPr lang="en-GB" sz="4000" dirty="0"/>
              <a:t>Caring for plants and animals </a:t>
            </a:r>
          </a:p>
          <a:p>
            <a:pPr marL="571500" lvl="0" indent="-571500">
              <a:buFont typeface="Arial" panose="020B0604020202020204" pitchFamily="34" charset="0"/>
              <a:buChar char="•"/>
            </a:pPr>
            <a:r>
              <a:rPr lang="en-GB" sz="4000" dirty="0"/>
              <a:t>Leaving lights on when they are not needed</a:t>
            </a:r>
          </a:p>
          <a:p>
            <a:pPr marR="0" lvl="0" algn="l" defTabSz="914400" rtl="0" eaLnBrk="1" fontAlgn="auto" latinLnBrk="0" hangingPunct="1">
              <a:lnSpc>
                <a:spcPct val="100000"/>
              </a:lnSpc>
              <a:spcBef>
                <a:spcPts val="0"/>
              </a:spcBef>
              <a:spcAft>
                <a:spcPts val="0"/>
              </a:spcAft>
              <a:buClrTx/>
              <a:buSzTx/>
              <a:tabLst/>
              <a:defRPr/>
            </a:pPr>
            <a:endParaRPr kumimoji="0" lang="en-GB" sz="40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lvl="0">
              <a:spcBef>
                <a:spcPct val="0"/>
              </a:spcBef>
            </a:pPr>
            <a:r>
              <a:rPr kumimoji="0" lang="en-US" sz="4000" b="1" i="0" u="none" strike="noStrike" kern="1200" cap="none" spc="0" normalizeH="0" baseline="0" noProof="0" dirty="0">
                <a:ln>
                  <a:noFill/>
                </a:ln>
                <a:solidFill>
                  <a:srgbClr val="00B050"/>
                </a:solidFill>
                <a:effectLst/>
                <a:uLnTx/>
                <a:uFillTx/>
                <a:latin typeface="Tw Cen MT" panose="020B0602020104020603" pitchFamily="34" charset="0"/>
                <a:ea typeface="Canva Sans"/>
                <a:cs typeface="Canva Sans"/>
                <a:sym typeface="Canva Sans"/>
              </a:rPr>
              <a:t>Challenge: </a:t>
            </a:r>
            <a:r>
              <a:rPr lang="en-GB" sz="4000" dirty="0"/>
              <a:t>Act out ways to care for God’s creation.</a:t>
            </a:r>
            <a:endParaRPr kumimoji="0" lang="en-US" sz="4000" i="0" u="none" strike="noStrike" kern="1200" cap="none" spc="0" normalizeH="0" baseline="0" noProof="0" dirty="0">
              <a:ln>
                <a:noFill/>
              </a:ln>
              <a:solidFill>
                <a:srgbClr val="000000"/>
              </a:solidFill>
              <a:effectLst/>
              <a:uLnTx/>
              <a:uFillTx/>
              <a:latin typeface="Tw Cen MT" panose="020B0602020104020603" pitchFamily="34" charset="0"/>
              <a:ea typeface="Canva Sans"/>
              <a:cs typeface="Canva Sans"/>
              <a:sym typeface="Canva San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000" b="0" i="0" u="none" strike="noStrike" kern="1200" cap="none" spc="0" normalizeH="0" baseline="0" noProof="0" dirty="0">
              <a:ln>
                <a:noFill/>
              </a:ln>
              <a:solidFill>
                <a:srgbClr val="000000"/>
              </a:solidFill>
              <a:effectLst/>
              <a:uLnTx/>
              <a:uFillTx/>
              <a:latin typeface="Tw Cen MT" panose="020B0602020104020603" pitchFamily="34" charset="0"/>
              <a:ea typeface="Canva Sans"/>
              <a:cs typeface="Canva Sans"/>
              <a:sym typeface="Canva Sans"/>
            </a:endParaRPr>
          </a:p>
        </p:txBody>
      </p:sp>
      <p:pic>
        <p:nvPicPr>
          <p:cNvPr id="12" name="Picture 11">
            <a:extLst>
              <a:ext uri="{FF2B5EF4-FFF2-40B4-BE49-F238E27FC236}">
                <a16:creationId xmlns:a16="http://schemas.microsoft.com/office/drawing/2014/main" id="{3255D0D2-50E6-AB10-89E3-9ED18D73158E}"/>
              </a:ext>
            </a:extLst>
          </p:cNvPr>
          <p:cNvPicPr>
            <a:picLocks noChangeAspect="1"/>
          </p:cNvPicPr>
          <p:nvPr/>
        </p:nvPicPr>
        <p:blipFill>
          <a:blip r:embed="rId7"/>
          <a:stretch>
            <a:fillRect/>
          </a:stretch>
        </p:blipFill>
        <p:spPr>
          <a:xfrm rot="5400000">
            <a:off x="-4913807" y="4913805"/>
            <a:ext cx="10287000" cy="459387"/>
          </a:xfrm>
          <a:prstGeom prst="rect">
            <a:avLst/>
          </a:prstGeom>
        </p:spPr>
      </p:pic>
      <p:sp>
        <p:nvSpPr>
          <p:cNvPr id="4" name="TextBox 3">
            <a:extLst>
              <a:ext uri="{FF2B5EF4-FFF2-40B4-BE49-F238E27FC236}">
                <a16:creationId xmlns:a16="http://schemas.microsoft.com/office/drawing/2014/main" id="{11249297-51D9-5C66-0A9A-FE688273C03F}"/>
              </a:ext>
            </a:extLst>
          </p:cNvPr>
          <p:cNvSpPr txBox="1"/>
          <p:nvPr/>
        </p:nvSpPr>
        <p:spPr>
          <a:xfrm>
            <a:off x="3525602" y="9733002"/>
            <a:ext cx="9144000" cy="553998"/>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a:ln>
                  <a:noFill/>
                </a:ln>
                <a:solidFill>
                  <a:srgbClr val="D91E36"/>
                </a:solidFill>
                <a:effectLst/>
                <a:uLnTx/>
                <a:uFillTx/>
                <a:latin typeface="Tw Cen MT" panose="020B0602020104020603" pitchFamily="34" charset="0"/>
                <a:ea typeface="Canva Sans"/>
                <a:cs typeface="Canva Sans"/>
                <a:sym typeface="Canva Sans"/>
              </a:rPr>
              <a:t>(See other ideas in PPT notes)</a:t>
            </a:r>
          </a:p>
        </p:txBody>
      </p:sp>
      <p:pic>
        <p:nvPicPr>
          <p:cNvPr id="11" name="Picture 10">
            <a:extLst>
              <a:ext uri="{FF2B5EF4-FFF2-40B4-BE49-F238E27FC236}">
                <a16:creationId xmlns:a16="http://schemas.microsoft.com/office/drawing/2014/main" id="{4F19003C-E9E0-1C5E-DAEC-7B22AEF3AA62}"/>
              </a:ext>
            </a:extLst>
          </p:cNvPr>
          <p:cNvPicPr>
            <a:picLocks noChangeAspect="1"/>
          </p:cNvPicPr>
          <p:nvPr/>
        </p:nvPicPr>
        <p:blipFill>
          <a:blip r:embed="rId8"/>
          <a:stretch>
            <a:fillRect/>
          </a:stretch>
        </p:blipFill>
        <p:spPr>
          <a:xfrm>
            <a:off x="14336486" y="9532864"/>
            <a:ext cx="3951514" cy="7541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585D4-C635-897E-71BD-5F9FFD9BE6A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E62253B-84AE-9DB3-9005-4E41C8C04E08}"/>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10" name="Picture 9">
            <a:extLst>
              <a:ext uri="{FF2B5EF4-FFF2-40B4-BE49-F238E27FC236}">
                <a16:creationId xmlns:a16="http://schemas.microsoft.com/office/drawing/2014/main" id="{A6D6A0DD-D3F3-9FF9-4AC2-CD7E8E0C2097}"/>
              </a:ext>
            </a:extLst>
          </p:cNvPr>
          <p:cNvPicPr>
            <a:picLocks noChangeAspect="1"/>
          </p:cNvPicPr>
          <p:nvPr/>
        </p:nvPicPr>
        <p:blipFill>
          <a:blip r:embed="rId3"/>
          <a:stretch>
            <a:fillRect/>
          </a:stretch>
        </p:blipFill>
        <p:spPr>
          <a:xfrm>
            <a:off x="2400300" y="342900"/>
            <a:ext cx="13487400" cy="8991600"/>
          </a:xfrm>
          <a:prstGeom prst="rect">
            <a:avLst/>
          </a:prstGeom>
        </p:spPr>
      </p:pic>
      <p:pic>
        <p:nvPicPr>
          <p:cNvPr id="3" name="Picture 2">
            <a:extLst>
              <a:ext uri="{FF2B5EF4-FFF2-40B4-BE49-F238E27FC236}">
                <a16:creationId xmlns:a16="http://schemas.microsoft.com/office/drawing/2014/main" id="{F1C3EF1D-0F21-0E13-55DF-CE55157F1A77}"/>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864825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581E9-A5DC-7082-81FD-9B5DE6C07B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FFC0FA-DE9D-2049-F89D-8C43BB093C33}"/>
              </a:ext>
            </a:extLst>
          </p:cNvPr>
          <p:cNvSpPr/>
          <p:nvPr/>
        </p:nvSpPr>
        <p:spPr>
          <a:xfrm>
            <a:off x="12998929" y="3930408"/>
            <a:ext cx="4502990" cy="4502990"/>
          </a:xfrm>
          <a:custGeom>
            <a:avLst/>
            <a:gdLst/>
            <a:ahLst/>
            <a:cxnLst/>
            <a:rect l="l" t="t" r="r" b="b"/>
            <a:pathLst>
              <a:path w="4502990" h="4502990">
                <a:moveTo>
                  <a:pt x="0" y="0"/>
                </a:moveTo>
                <a:lnTo>
                  <a:pt x="4502989" y="0"/>
                </a:lnTo>
                <a:lnTo>
                  <a:pt x="4502989" y="4502989"/>
                </a:lnTo>
                <a:lnTo>
                  <a:pt x="0" y="45029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EFEB14A-7C6E-2767-D324-83C68B668CC2}"/>
              </a:ext>
            </a:extLst>
          </p:cNvPr>
          <p:cNvSpPr/>
          <p:nvPr/>
        </p:nvSpPr>
        <p:spPr>
          <a:xfrm rot="893469">
            <a:off x="12399465" y="585376"/>
            <a:ext cx="5102453" cy="2504841"/>
          </a:xfrm>
          <a:custGeom>
            <a:avLst/>
            <a:gdLst/>
            <a:ahLst/>
            <a:cxnLst/>
            <a:rect l="l" t="t" r="r" b="b"/>
            <a:pathLst>
              <a:path w="5102453" h="2504841">
                <a:moveTo>
                  <a:pt x="0" y="0"/>
                </a:moveTo>
                <a:lnTo>
                  <a:pt x="5102453" y="0"/>
                </a:lnTo>
                <a:lnTo>
                  <a:pt x="5102453" y="2504841"/>
                </a:lnTo>
                <a:lnTo>
                  <a:pt x="0" y="250484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501548B6-D755-DB10-DF30-642A211810E6}"/>
              </a:ext>
            </a:extLst>
          </p:cNvPr>
          <p:cNvSpPr txBox="1"/>
          <p:nvPr/>
        </p:nvSpPr>
        <p:spPr>
          <a:xfrm>
            <a:off x="519431" y="215140"/>
            <a:ext cx="11824969" cy="9650014"/>
          </a:xfrm>
          <a:prstGeom prst="rect">
            <a:avLst/>
          </a:prstGeom>
        </p:spPr>
        <p:txBody>
          <a:bodyPr wrap="square" lIns="0" tIns="0" rIns="0" bIns="0" rtlCol="0" anchor="t">
            <a:sp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rPr>
              <a:t>Part A: Circle the correct answer</a:t>
            </a:r>
          </a:p>
          <a:p>
            <a:pPr marL="0" marR="0" lvl="0" indent="0" algn="ctr" defTabSz="914400" rtl="0" eaLnBrk="1" fontAlgn="auto" latinLnBrk="0" hangingPunct="1">
              <a:lnSpc>
                <a:spcPts val="5600"/>
              </a:lnSpc>
              <a:spcBef>
                <a:spcPct val="0"/>
              </a:spcBef>
              <a:spcAft>
                <a:spcPts val="0"/>
              </a:spcAft>
              <a:buClrTx/>
              <a:buSzTx/>
              <a:buFontTx/>
              <a:buNone/>
              <a:tabLst/>
              <a:defRPr/>
            </a:pPr>
            <a:endPar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t>1. </a:t>
            </a: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In Genesis, what did God say about creation?</a:t>
            </a:r>
          </a:p>
          <a:p>
            <a:pPr marL="742950" marR="0" lvl="0" indent="-742950" algn="ctr" defTabSz="914400" rtl="0" eaLnBrk="1" fontAlgn="auto" latinLnBrk="0" hangingPunct="1">
              <a:lnSpc>
                <a:spcPct val="100000"/>
              </a:lnSpc>
              <a:spcBef>
                <a:spcPts val="0"/>
              </a:spcBef>
              <a:spcAft>
                <a:spcPts val="0"/>
              </a:spcAft>
              <a:buClrTx/>
              <a:buSzTx/>
              <a:buFontTx/>
              <a:buAutoNum type="alphaUcParenR"/>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“It is boring”</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“It is good”</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“Throw it away”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2. Which action helps God’s world flourish?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Picking flowers just to break them</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Caring for living things</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Wasting water</a:t>
            </a:r>
          </a:p>
          <a:p>
            <a:pPr marL="0" marR="0" lvl="0" indent="0" algn="ctr" defTabSz="914400" rtl="0" eaLnBrk="1" fontAlgn="auto" latinLnBrk="0" hangingPunct="1">
              <a:lnSpc>
                <a:spcPts val="5600"/>
              </a:lnSpc>
              <a:spcBef>
                <a:spcPct val="0"/>
              </a:spcBef>
              <a:spcAft>
                <a:spcPts val="0"/>
              </a:spcAft>
              <a:buClrTx/>
              <a:buSzTx/>
              <a:buFontTx/>
              <a:buNone/>
              <a:tabLst/>
              <a:defRPr/>
            </a:pPr>
            <a:endPar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rPr>
              <a:t>Challenge:</a:t>
            </a:r>
            <a:r>
              <a:rPr kumimoji="0" lang="en-GB" sz="4400" b="0" i="0" u="none" strike="noStrike" kern="1200" cap="none" spc="0" normalizeH="0" baseline="0" noProof="0">
                <a:ln>
                  <a:noFill/>
                </a:ln>
                <a:solidFill>
                  <a:prstClr val="black"/>
                </a:solidFill>
                <a:effectLst/>
                <a:uLnTx/>
                <a:uFillTx/>
                <a:latin typeface="Calibri"/>
                <a:ea typeface="+mn-ea"/>
                <a:cs typeface="+mn-cs"/>
              </a:rPr>
              <a:t> </a:t>
            </a: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What beautiful things can you notice in creation?</a:t>
            </a:r>
            <a:endParaRPr kumimoji="0" lang="en-US" sz="4400" b="0"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6" name="Picture 5">
            <a:extLst>
              <a:ext uri="{FF2B5EF4-FFF2-40B4-BE49-F238E27FC236}">
                <a16:creationId xmlns:a16="http://schemas.microsoft.com/office/drawing/2014/main" id="{9CE5840A-B084-1C20-1634-7D0F8835EAAE}"/>
              </a:ext>
            </a:extLst>
          </p:cNvPr>
          <p:cNvPicPr>
            <a:picLocks noChangeAspect="1"/>
          </p:cNvPicPr>
          <p:nvPr/>
        </p:nvPicPr>
        <p:blipFill>
          <a:blip r:embed="rId4"/>
          <a:stretch>
            <a:fillRect/>
          </a:stretch>
        </p:blipFill>
        <p:spPr>
          <a:xfrm rot="5400000">
            <a:off x="-4913807" y="4913805"/>
            <a:ext cx="10287000" cy="459387"/>
          </a:xfrm>
          <a:prstGeom prst="rect">
            <a:avLst/>
          </a:prstGeom>
        </p:spPr>
      </p:pic>
      <p:pic>
        <p:nvPicPr>
          <p:cNvPr id="8" name="Picture 7">
            <a:extLst>
              <a:ext uri="{FF2B5EF4-FFF2-40B4-BE49-F238E27FC236}">
                <a16:creationId xmlns:a16="http://schemas.microsoft.com/office/drawing/2014/main" id="{A6CC9047-B107-1305-5892-251F4E282D14}"/>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795348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8453F-4279-BDAD-061B-2379D788DF0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B6DBAB5-3CD7-2365-A772-B91EA774EAEE}"/>
              </a:ext>
            </a:extLst>
          </p:cNvPr>
          <p:cNvSpPr/>
          <p:nvPr/>
        </p:nvSpPr>
        <p:spPr>
          <a:xfrm>
            <a:off x="12998929" y="3930408"/>
            <a:ext cx="4502990" cy="4502990"/>
          </a:xfrm>
          <a:custGeom>
            <a:avLst/>
            <a:gdLst/>
            <a:ahLst/>
            <a:cxnLst/>
            <a:rect l="l" t="t" r="r" b="b"/>
            <a:pathLst>
              <a:path w="4502990" h="4502990">
                <a:moveTo>
                  <a:pt x="0" y="0"/>
                </a:moveTo>
                <a:lnTo>
                  <a:pt x="4502989" y="0"/>
                </a:lnTo>
                <a:lnTo>
                  <a:pt x="4502989" y="4502989"/>
                </a:lnTo>
                <a:lnTo>
                  <a:pt x="0" y="45029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02D9ED1C-62AE-C378-698C-FE7F622B63B1}"/>
              </a:ext>
            </a:extLst>
          </p:cNvPr>
          <p:cNvSpPr/>
          <p:nvPr/>
        </p:nvSpPr>
        <p:spPr>
          <a:xfrm rot="893469">
            <a:off x="12399465" y="585376"/>
            <a:ext cx="5102453" cy="2504841"/>
          </a:xfrm>
          <a:custGeom>
            <a:avLst/>
            <a:gdLst/>
            <a:ahLst/>
            <a:cxnLst/>
            <a:rect l="l" t="t" r="r" b="b"/>
            <a:pathLst>
              <a:path w="5102453" h="2504841">
                <a:moveTo>
                  <a:pt x="0" y="0"/>
                </a:moveTo>
                <a:lnTo>
                  <a:pt x="5102453" y="0"/>
                </a:lnTo>
                <a:lnTo>
                  <a:pt x="5102453" y="2504841"/>
                </a:lnTo>
                <a:lnTo>
                  <a:pt x="0" y="250484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C8139CD7-4860-7FB4-FD5B-B27EAB0E4E86}"/>
              </a:ext>
            </a:extLst>
          </p:cNvPr>
          <p:cNvSpPr txBox="1"/>
          <p:nvPr/>
        </p:nvSpPr>
        <p:spPr>
          <a:xfrm>
            <a:off x="519431" y="215140"/>
            <a:ext cx="11824969" cy="9608977"/>
          </a:xfrm>
          <a:prstGeom prst="rect">
            <a:avLst/>
          </a:prstGeom>
        </p:spPr>
        <p:txBody>
          <a:bodyPr wrap="square" lIns="0" tIns="0" rIns="0" bIns="0" rtlCol="0" anchor="t">
            <a:sp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rPr>
              <a:t>Part B: Circle the correct answer</a:t>
            </a:r>
          </a:p>
          <a:p>
            <a:pPr marL="0" marR="0" lvl="0" indent="0" algn="ctr" defTabSz="914400" rtl="0" eaLnBrk="1" fontAlgn="auto" latinLnBrk="0" hangingPunct="1">
              <a:lnSpc>
                <a:spcPts val="5600"/>
              </a:lnSpc>
              <a:spcBef>
                <a:spcPct val="0"/>
              </a:spcBef>
              <a:spcAft>
                <a:spcPts val="0"/>
              </a:spcAft>
              <a:buClrTx/>
              <a:buSzTx/>
              <a:buFontTx/>
              <a:buNone/>
              <a:tabLst/>
              <a:defRPr/>
            </a:pPr>
            <a:endPar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t>1. </a:t>
            </a: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Pope Francis calls Earth 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Playground only</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Common Home</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Private property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2. How can we follow St Francis today?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Waste resources </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Ignore the environment</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Care for creation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rPr>
              <a:t>Challenge:</a:t>
            </a: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a:t>
            </a: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How can our classroom become </a:t>
            </a:r>
            <a:b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a better “Common Home”? </a:t>
            </a:r>
            <a:endParaRPr kumimoji="0" lang="en-US" sz="4400" b="0"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6" name="Picture 5">
            <a:extLst>
              <a:ext uri="{FF2B5EF4-FFF2-40B4-BE49-F238E27FC236}">
                <a16:creationId xmlns:a16="http://schemas.microsoft.com/office/drawing/2014/main" id="{20D48CF7-D1E6-7319-94C2-62419EBE1AEC}"/>
              </a:ext>
            </a:extLst>
          </p:cNvPr>
          <p:cNvPicPr>
            <a:picLocks noChangeAspect="1"/>
          </p:cNvPicPr>
          <p:nvPr/>
        </p:nvPicPr>
        <p:blipFill>
          <a:blip r:embed="rId4"/>
          <a:stretch>
            <a:fillRect/>
          </a:stretch>
        </p:blipFill>
        <p:spPr>
          <a:xfrm rot="5400000">
            <a:off x="-4913807" y="4913805"/>
            <a:ext cx="10287000" cy="459387"/>
          </a:xfrm>
          <a:prstGeom prst="rect">
            <a:avLst/>
          </a:prstGeom>
        </p:spPr>
      </p:pic>
      <p:pic>
        <p:nvPicPr>
          <p:cNvPr id="8" name="Picture 7">
            <a:extLst>
              <a:ext uri="{FF2B5EF4-FFF2-40B4-BE49-F238E27FC236}">
                <a16:creationId xmlns:a16="http://schemas.microsoft.com/office/drawing/2014/main" id="{6290E7CC-648A-B503-DD03-6FAA2B1D47C9}"/>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4005985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24979-EC5E-5EF4-4E80-E3D2A9C61CA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5FECE94-2C17-35D0-D43E-94A9E8CCE3C7}"/>
              </a:ext>
            </a:extLst>
          </p:cNvPr>
          <p:cNvSpPr/>
          <p:nvPr/>
        </p:nvSpPr>
        <p:spPr>
          <a:xfrm>
            <a:off x="12998929" y="3930408"/>
            <a:ext cx="4502990" cy="4502990"/>
          </a:xfrm>
          <a:custGeom>
            <a:avLst/>
            <a:gdLst/>
            <a:ahLst/>
            <a:cxnLst/>
            <a:rect l="l" t="t" r="r" b="b"/>
            <a:pathLst>
              <a:path w="4502990" h="4502990">
                <a:moveTo>
                  <a:pt x="0" y="0"/>
                </a:moveTo>
                <a:lnTo>
                  <a:pt x="4502989" y="0"/>
                </a:lnTo>
                <a:lnTo>
                  <a:pt x="4502989" y="4502989"/>
                </a:lnTo>
                <a:lnTo>
                  <a:pt x="0" y="45029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618137C8-6B7B-7ED5-BFA1-490FA0374809}"/>
              </a:ext>
            </a:extLst>
          </p:cNvPr>
          <p:cNvSpPr/>
          <p:nvPr/>
        </p:nvSpPr>
        <p:spPr>
          <a:xfrm rot="893469">
            <a:off x="12399465" y="585376"/>
            <a:ext cx="5102453" cy="2504841"/>
          </a:xfrm>
          <a:custGeom>
            <a:avLst/>
            <a:gdLst/>
            <a:ahLst/>
            <a:cxnLst/>
            <a:rect l="l" t="t" r="r" b="b"/>
            <a:pathLst>
              <a:path w="5102453" h="2504841">
                <a:moveTo>
                  <a:pt x="0" y="0"/>
                </a:moveTo>
                <a:lnTo>
                  <a:pt x="5102453" y="0"/>
                </a:lnTo>
                <a:lnTo>
                  <a:pt x="5102453" y="2504841"/>
                </a:lnTo>
                <a:lnTo>
                  <a:pt x="0" y="250484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CC79B3C8-1BA7-EEF3-6A42-7D403DE50DCA}"/>
              </a:ext>
            </a:extLst>
          </p:cNvPr>
          <p:cNvSpPr txBox="1"/>
          <p:nvPr/>
        </p:nvSpPr>
        <p:spPr>
          <a:xfrm>
            <a:off x="519431" y="215140"/>
            <a:ext cx="11824969" cy="9608977"/>
          </a:xfrm>
          <a:prstGeom prst="rect">
            <a:avLst/>
          </a:prstGeom>
        </p:spPr>
        <p:txBody>
          <a:bodyPr wrap="square" lIns="0" tIns="0" rIns="0" bIns="0" rtlCol="0" anchor="t">
            <a:sp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rPr>
              <a:t>Part C: Circle the correct answer</a:t>
            </a:r>
          </a:p>
          <a:p>
            <a:pPr marL="0" marR="0" lvl="0" indent="0" algn="ctr" defTabSz="914400" rtl="0" eaLnBrk="1" fontAlgn="auto" latinLnBrk="0" hangingPunct="1">
              <a:lnSpc>
                <a:spcPts val="5600"/>
              </a:lnSpc>
              <a:spcBef>
                <a:spcPct val="0"/>
              </a:spcBef>
              <a:spcAft>
                <a:spcPts val="0"/>
              </a:spcAft>
              <a:buClrTx/>
              <a:buSzTx/>
              <a:buFontTx/>
              <a:buNone/>
              <a:tabLst/>
              <a:defRPr/>
            </a:pPr>
            <a:endPar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t>1.</a:t>
            </a: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 St Francis is remembered for loving…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Nature and animals</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Expensive things</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Fighting people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2. What helps our Common Home?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Sharing resources wisely</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Wasting food</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Damaging nature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rPr>
              <a:t>Challenge: </a:t>
            </a: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Why might caring for animals </a:t>
            </a:r>
            <a:b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and nature also help people?</a:t>
            </a:r>
            <a:endParaRPr kumimoji="0" lang="en-US" sz="4400" b="0"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6" name="Picture 5">
            <a:extLst>
              <a:ext uri="{FF2B5EF4-FFF2-40B4-BE49-F238E27FC236}">
                <a16:creationId xmlns:a16="http://schemas.microsoft.com/office/drawing/2014/main" id="{28AB7846-158D-2071-BA6F-424E992B41FE}"/>
              </a:ext>
            </a:extLst>
          </p:cNvPr>
          <p:cNvPicPr>
            <a:picLocks noChangeAspect="1"/>
          </p:cNvPicPr>
          <p:nvPr/>
        </p:nvPicPr>
        <p:blipFill>
          <a:blip r:embed="rId4"/>
          <a:stretch>
            <a:fillRect/>
          </a:stretch>
        </p:blipFill>
        <p:spPr>
          <a:xfrm rot="5400000">
            <a:off x="-4913807" y="4913805"/>
            <a:ext cx="10287000" cy="459387"/>
          </a:xfrm>
          <a:prstGeom prst="rect">
            <a:avLst/>
          </a:prstGeom>
        </p:spPr>
      </p:pic>
      <p:pic>
        <p:nvPicPr>
          <p:cNvPr id="8" name="Picture 7">
            <a:extLst>
              <a:ext uri="{FF2B5EF4-FFF2-40B4-BE49-F238E27FC236}">
                <a16:creationId xmlns:a16="http://schemas.microsoft.com/office/drawing/2014/main" id="{3AB569BE-B349-FD37-DA28-B161A1199B71}"/>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71941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FA0ED-A5C1-D2EA-DF30-C42F248B6B2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E95D4B6-C106-3825-6437-98ED69CA8E10}"/>
              </a:ext>
            </a:extLst>
          </p:cNvPr>
          <p:cNvSpPr/>
          <p:nvPr/>
        </p:nvSpPr>
        <p:spPr>
          <a:xfrm>
            <a:off x="12998929" y="3930408"/>
            <a:ext cx="4502990" cy="4502990"/>
          </a:xfrm>
          <a:custGeom>
            <a:avLst/>
            <a:gdLst/>
            <a:ahLst/>
            <a:cxnLst/>
            <a:rect l="l" t="t" r="r" b="b"/>
            <a:pathLst>
              <a:path w="4502990" h="4502990">
                <a:moveTo>
                  <a:pt x="0" y="0"/>
                </a:moveTo>
                <a:lnTo>
                  <a:pt x="4502989" y="0"/>
                </a:lnTo>
                <a:lnTo>
                  <a:pt x="4502989" y="4502989"/>
                </a:lnTo>
                <a:lnTo>
                  <a:pt x="0" y="45029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E8F535DC-4D20-AD2C-57E7-6326D6B97727}"/>
              </a:ext>
            </a:extLst>
          </p:cNvPr>
          <p:cNvSpPr/>
          <p:nvPr/>
        </p:nvSpPr>
        <p:spPr>
          <a:xfrm rot="893469">
            <a:off x="12399465" y="585376"/>
            <a:ext cx="5102453" cy="2504841"/>
          </a:xfrm>
          <a:custGeom>
            <a:avLst/>
            <a:gdLst/>
            <a:ahLst/>
            <a:cxnLst/>
            <a:rect l="l" t="t" r="r" b="b"/>
            <a:pathLst>
              <a:path w="5102453" h="2504841">
                <a:moveTo>
                  <a:pt x="0" y="0"/>
                </a:moveTo>
                <a:lnTo>
                  <a:pt x="5102453" y="0"/>
                </a:lnTo>
                <a:lnTo>
                  <a:pt x="5102453" y="2504841"/>
                </a:lnTo>
                <a:lnTo>
                  <a:pt x="0" y="250484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91EE7811-4F1D-78C1-627F-C117B738FE24}"/>
              </a:ext>
            </a:extLst>
          </p:cNvPr>
          <p:cNvSpPr txBox="1"/>
          <p:nvPr/>
        </p:nvSpPr>
        <p:spPr>
          <a:xfrm>
            <a:off x="519431" y="215140"/>
            <a:ext cx="11824969" cy="9608977"/>
          </a:xfrm>
          <a:prstGeom prst="rect">
            <a:avLst/>
          </a:prstGeom>
        </p:spPr>
        <p:txBody>
          <a:bodyPr wrap="square" lIns="0" tIns="0" rIns="0" bIns="0" rtlCol="0" anchor="t">
            <a:sp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rPr>
              <a:t>Part D: Circle the correct answer</a:t>
            </a:r>
          </a:p>
          <a:p>
            <a:pPr marL="0" marR="0" lvl="0" indent="0" algn="ctr" defTabSz="914400" rtl="0" eaLnBrk="1" fontAlgn="auto" latinLnBrk="0" hangingPunct="1">
              <a:lnSpc>
                <a:spcPts val="5600"/>
              </a:lnSpc>
              <a:spcBef>
                <a:spcPct val="0"/>
              </a:spcBef>
              <a:spcAft>
                <a:spcPts val="0"/>
              </a:spcAft>
              <a:buClrTx/>
              <a:buSzTx/>
              <a:buFontTx/>
              <a:buNone/>
              <a:tabLst/>
              <a:defRPr/>
            </a:pPr>
            <a:endPar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1. Your class plant looks dry.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Ignore it</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Help water it</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Pull the leaves off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2. The lights are on in an empty room.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Leave them on all day</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Turn them off carefully</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Turn more lights 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rPr>
              <a:t>Challenge: </a:t>
            </a: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What else could you do to be </a:t>
            </a:r>
            <a:b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a good steward of the Earth?</a:t>
            </a:r>
            <a:endParaRPr kumimoji="0" lang="en-US" sz="4400" b="0"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6" name="Picture 5">
            <a:extLst>
              <a:ext uri="{FF2B5EF4-FFF2-40B4-BE49-F238E27FC236}">
                <a16:creationId xmlns:a16="http://schemas.microsoft.com/office/drawing/2014/main" id="{3BE21119-47F2-9DBC-9048-9B266F63A848}"/>
              </a:ext>
            </a:extLst>
          </p:cNvPr>
          <p:cNvPicPr>
            <a:picLocks noChangeAspect="1"/>
          </p:cNvPicPr>
          <p:nvPr/>
        </p:nvPicPr>
        <p:blipFill>
          <a:blip r:embed="rId4"/>
          <a:stretch>
            <a:fillRect/>
          </a:stretch>
        </p:blipFill>
        <p:spPr>
          <a:xfrm rot="5400000">
            <a:off x="-4913807" y="4913805"/>
            <a:ext cx="10287000" cy="459387"/>
          </a:xfrm>
          <a:prstGeom prst="rect">
            <a:avLst/>
          </a:prstGeom>
        </p:spPr>
      </p:pic>
      <p:pic>
        <p:nvPicPr>
          <p:cNvPr id="8" name="Picture 7">
            <a:extLst>
              <a:ext uri="{FF2B5EF4-FFF2-40B4-BE49-F238E27FC236}">
                <a16:creationId xmlns:a16="http://schemas.microsoft.com/office/drawing/2014/main" id="{B22BC6DF-7D44-17F1-25C7-698186396776}"/>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233120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3D640-957A-BAC2-CA2B-E8C631A540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85588C-FE4E-0136-D8CB-FADD45D340B9}"/>
              </a:ext>
            </a:extLst>
          </p:cNvPr>
          <p:cNvSpPr/>
          <p:nvPr/>
        </p:nvSpPr>
        <p:spPr>
          <a:xfrm>
            <a:off x="12998929" y="3930408"/>
            <a:ext cx="4502990" cy="4502990"/>
          </a:xfrm>
          <a:custGeom>
            <a:avLst/>
            <a:gdLst/>
            <a:ahLst/>
            <a:cxnLst/>
            <a:rect l="l" t="t" r="r" b="b"/>
            <a:pathLst>
              <a:path w="4502990" h="4502990">
                <a:moveTo>
                  <a:pt x="0" y="0"/>
                </a:moveTo>
                <a:lnTo>
                  <a:pt x="4502989" y="0"/>
                </a:lnTo>
                <a:lnTo>
                  <a:pt x="4502989" y="4502989"/>
                </a:lnTo>
                <a:lnTo>
                  <a:pt x="0" y="45029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C65AAF3F-E784-62A9-2329-4FC116C80661}"/>
              </a:ext>
            </a:extLst>
          </p:cNvPr>
          <p:cNvSpPr/>
          <p:nvPr/>
        </p:nvSpPr>
        <p:spPr>
          <a:xfrm rot="893469">
            <a:off x="12399465" y="585376"/>
            <a:ext cx="5102453" cy="2504841"/>
          </a:xfrm>
          <a:custGeom>
            <a:avLst/>
            <a:gdLst/>
            <a:ahLst/>
            <a:cxnLst/>
            <a:rect l="l" t="t" r="r" b="b"/>
            <a:pathLst>
              <a:path w="5102453" h="2504841">
                <a:moveTo>
                  <a:pt x="0" y="0"/>
                </a:moveTo>
                <a:lnTo>
                  <a:pt x="5102453" y="0"/>
                </a:lnTo>
                <a:lnTo>
                  <a:pt x="5102453" y="2504841"/>
                </a:lnTo>
                <a:lnTo>
                  <a:pt x="0" y="250484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F27D82A6-FC22-CC9A-D52C-079A5079F468}"/>
              </a:ext>
            </a:extLst>
          </p:cNvPr>
          <p:cNvSpPr txBox="1"/>
          <p:nvPr/>
        </p:nvSpPr>
        <p:spPr>
          <a:xfrm>
            <a:off x="519431" y="215140"/>
            <a:ext cx="11824969" cy="9608977"/>
          </a:xfrm>
          <a:prstGeom prst="rect">
            <a:avLst/>
          </a:prstGeom>
        </p:spPr>
        <p:txBody>
          <a:bodyPr wrap="square" lIns="0" tIns="0" rIns="0" bIns="0" rtlCol="0" anchor="t">
            <a:sp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rPr>
              <a:t>Part E: Circle the correct answer</a:t>
            </a:r>
          </a:p>
          <a:p>
            <a:pPr marL="0" marR="0" lvl="0" indent="0" algn="ctr" defTabSz="914400" rtl="0" eaLnBrk="1" fontAlgn="auto" latinLnBrk="0" hangingPunct="1">
              <a:lnSpc>
                <a:spcPts val="5600"/>
              </a:lnSpc>
              <a:spcBef>
                <a:spcPct val="0"/>
              </a:spcBef>
              <a:spcAft>
                <a:spcPts val="0"/>
              </a:spcAft>
              <a:buClrTx/>
              <a:buSzTx/>
              <a:buFontTx/>
              <a:buNone/>
              <a:tabLst/>
              <a:defRPr/>
            </a:pPr>
            <a:endParaRPr kumimoji="0" lang="en-US" sz="4400" b="1" i="0" u="none" strike="noStrike" kern="1200" cap="none" spc="0" normalizeH="0" baseline="0" noProof="0">
              <a:ln>
                <a:noFill/>
              </a:ln>
              <a:solidFill>
                <a:srgbClr val="ED174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1. What helps living things flourish?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Being ignored </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Pollution and damage</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Care and protection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2. Which choice supports the Common Good?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A) Taking everything for yourself</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B) Sharing resources fairly</a:t>
            </a:r>
            <a:b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 Wasting shared materials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4400" b="1"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rPr>
              <a:t>Challenge:</a:t>
            </a:r>
            <a:r>
              <a:rPr kumimoji="0" lang="en-GB" sz="44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a:t>
            </a:r>
            <a:r>
              <a:rPr kumimoji="0" lang="en-GB" sz="4400" b="0" i="0" u="none" strike="noStrike" kern="1200" cap="none" spc="0" normalizeH="0" baseline="0" noProof="0">
                <a:ln>
                  <a:noFill/>
                </a:ln>
                <a:solidFill>
                  <a:srgbClr val="00B050"/>
                </a:solidFill>
                <a:effectLst/>
                <a:uLnTx/>
                <a:uFillTx/>
                <a:latin typeface="Tw Cen MT" panose="020B0602020104020603" pitchFamily="34" charset="0"/>
                <a:ea typeface="+mn-ea"/>
                <a:cs typeface="+mn-cs"/>
              </a:rPr>
              <a:t>What helps people flourish as well as plants and animals?</a:t>
            </a:r>
            <a:endParaRPr kumimoji="0" lang="en-US" sz="4400" b="0" i="0" u="none" strike="noStrike" kern="1200" cap="none" spc="0" normalizeH="0" baseline="0" noProof="0">
              <a:ln>
                <a:noFill/>
              </a:ln>
              <a:solidFill>
                <a:srgbClr val="00B050"/>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6" name="Picture 5">
            <a:extLst>
              <a:ext uri="{FF2B5EF4-FFF2-40B4-BE49-F238E27FC236}">
                <a16:creationId xmlns:a16="http://schemas.microsoft.com/office/drawing/2014/main" id="{E2C038D5-8CB0-9091-C87B-C75D41EF3008}"/>
              </a:ext>
            </a:extLst>
          </p:cNvPr>
          <p:cNvPicPr>
            <a:picLocks noChangeAspect="1"/>
          </p:cNvPicPr>
          <p:nvPr/>
        </p:nvPicPr>
        <p:blipFill>
          <a:blip r:embed="rId4"/>
          <a:stretch>
            <a:fillRect/>
          </a:stretch>
        </p:blipFill>
        <p:spPr>
          <a:xfrm rot="5400000">
            <a:off x="-4913807" y="4913805"/>
            <a:ext cx="10287000" cy="459387"/>
          </a:xfrm>
          <a:prstGeom prst="rect">
            <a:avLst/>
          </a:prstGeom>
        </p:spPr>
      </p:pic>
      <p:pic>
        <p:nvPicPr>
          <p:cNvPr id="8" name="Picture 7">
            <a:extLst>
              <a:ext uri="{FF2B5EF4-FFF2-40B4-BE49-F238E27FC236}">
                <a16:creationId xmlns:a16="http://schemas.microsoft.com/office/drawing/2014/main" id="{E12D9B71-8EBF-5567-769E-9B9C76E6FCC0}"/>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336662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48D5B-3045-F235-B295-3E5EE558E60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3D15510-3250-7FA6-283B-1B421B58C9D9}"/>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6" name="Picture 5">
            <a:extLst>
              <a:ext uri="{FF2B5EF4-FFF2-40B4-BE49-F238E27FC236}">
                <a16:creationId xmlns:a16="http://schemas.microsoft.com/office/drawing/2014/main" id="{DB826BE4-A2ED-639F-018C-4D4489AD3099}"/>
              </a:ext>
            </a:extLst>
          </p:cNvPr>
          <p:cNvPicPr>
            <a:picLocks noChangeAspect="1"/>
          </p:cNvPicPr>
          <p:nvPr/>
        </p:nvPicPr>
        <p:blipFill>
          <a:blip r:embed="rId3"/>
          <a:stretch>
            <a:fillRect/>
          </a:stretch>
        </p:blipFill>
        <p:spPr>
          <a:xfrm>
            <a:off x="4495800" y="658989"/>
            <a:ext cx="9448800" cy="8826655"/>
          </a:xfrm>
          <a:prstGeom prst="rect">
            <a:avLst/>
          </a:prstGeom>
        </p:spPr>
      </p:pic>
      <p:pic>
        <p:nvPicPr>
          <p:cNvPr id="3" name="Picture 2">
            <a:extLst>
              <a:ext uri="{FF2B5EF4-FFF2-40B4-BE49-F238E27FC236}">
                <a16:creationId xmlns:a16="http://schemas.microsoft.com/office/drawing/2014/main" id="{52CAB53F-7EDE-0AA0-1011-BDF53D5BDEF9}"/>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4106378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4C18B-8DEB-A8A5-1A7B-0FAEB580D51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6553041-0813-FF1E-44DB-24CEA92DDE09}"/>
              </a:ext>
            </a:extLst>
          </p:cNvPr>
          <p:cNvSpPr/>
          <p:nvPr/>
        </p:nvSpPr>
        <p:spPr>
          <a:xfrm>
            <a:off x="15011400" y="419101"/>
            <a:ext cx="2969613" cy="2895599"/>
          </a:xfrm>
          <a:custGeom>
            <a:avLst/>
            <a:gdLst/>
            <a:ahLst/>
            <a:cxnLst/>
            <a:rect l="l" t="t" r="r" b="b"/>
            <a:pathLst>
              <a:path w="4406387" h="4417431">
                <a:moveTo>
                  <a:pt x="0" y="0"/>
                </a:moveTo>
                <a:lnTo>
                  <a:pt x="4406387" y="0"/>
                </a:lnTo>
                <a:lnTo>
                  <a:pt x="4406387" y="4417431"/>
                </a:lnTo>
                <a:lnTo>
                  <a:pt x="0" y="441743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a:extLst>
              <a:ext uri="{FF2B5EF4-FFF2-40B4-BE49-F238E27FC236}">
                <a16:creationId xmlns:a16="http://schemas.microsoft.com/office/drawing/2014/main" id="{29EF3F4C-3A08-1031-1FB6-71CDEA458344}"/>
              </a:ext>
            </a:extLst>
          </p:cNvPr>
          <p:cNvSpPr txBox="1"/>
          <p:nvPr/>
        </p:nvSpPr>
        <p:spPr>
          <a:xfrm>
            <a:off x="1028700" y="928692"/>
            <a:ext cx="10896600" cy="7521867"/>
          </a:xfrm>
          <a:prstGeom prst="rect">
            <a:avLst/>
          </a:prstGeom>
        </p:spPr>
        <p:txBody>
          <a:bodyPr wrap="square" lIns="0" tIns="0" rIns="0" bIns="0" rtlCol="0" anchor="t">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endParaRPr>
          </a:p>
          <a:p>
            <a:pPr lvl="0" algn="ctr">
              <a:lnSpc>
                <a:spcPts val="5898"/>
              </a:lnSpc>
              <a:spcBef>
                <a:spcPct val="0"/>
              </a:spcBef>
            </a:pPr>
            <a:r>
              <a:rPr kumimoji="0" lang="en-US" sz="4400" b="1" i="0" u="none" strike="noStrike" kern="1200" cap="none" spc="0" normalizeH="0" baseline="0" noProof="0" dirty="0">
                <a:ln>
                  <a:noFill/>
                </a:ln>
                <a:solidFill>
                  <a:srgbClr val="1800AD"/>
                </a:solidFill>
                <a:effectLst/>
                <a:uLnTx/>
                <a:uFillTx/>
                <a:latin typeface="Tw Cen MT" panose="020B0602020104020603" pitchFamily="34" charset="0"/>
                <a:ea typeface="Century Gothic Paneuropean Bold"/>
                <a:cs typeface="Century Gothic Paneuropean Bold"/>
                <a:sym typeface="Century Gothic Paneuropean Bold"/>
              </a:rPr>
              <a:t>Scenario 1:</a:t>
            </a:r>
          </a:p>
          <a:p>
            <a:pPr lvl="0" algn="ctr">
              <a:lnSpc>
                <a:spcPts val="5898"/>
              </a:lnSpc>
              <a:spcBef>
                <a:spcPct val="0"/>
              </a:spcBef>
            </a:pPr>
            <a:br>
              <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br>
            <a:r>
              <a:rPr lang="en-GB" sz="4400" b="1" dirty="0">
                <a:latin typeface="Tw Cen MT" panose="020B0602020104020603" pitchFamily="34" charset="0"/>
              </a:rPr>
              <a:t>You see rubbish on the playground.</a:t>
            </a:r>
            <a:endPar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742950" lvl="0" indent="-742950" algn="ctr">
              <a:lnSpc>
                <a:spcPts val="5898"/>
              </a:lnSpc>
              <a:spcBef>
                <a:spcPct val="0"/>
              </a:spcBef>
              <a:buAutoNum type="alphaUcParenR"/>
            </a:pPr>
            <a:r>
              <a:rPr lang="en-GB" sz="4400" dirty="0">
                <a:latin typeface="Tw Cen MT" panose="020B0602020104020603" pitchFamily="34" charset="0"/>
              </a:rPr>
              <a:t>Walk past it </a:t>
            </a:r>
          </a:p>
          <a:p>
            <a:pPr marL="742950" lvl="0" indent="-742950" algn="ctr">
              <a:lnSpc>
                <a:spcPts val="5898"/>
              </a:lnSpc>
              <a:spcBef>
                <a:spcPct val="0"/>
              </a:spcBef>
              <a:buAutoNum type="alphaUcParenR"/>
            </a:pPr>
            <a:endParaRPr lang="en-GB" sz="4400" dirty="0">
              <a:latin typeface="Tw Cen MT" panose="020B0602020104020603" pitchFamily="34" charset="0"/>
            </a:endParaRPr>
          </a:p>
          <a:p>
            <a:pPr marL="742950" lvl="0" indent="-742950" algn="ctr">
              <a:lnSpc>
                <a:spcPts val="5898"/>
              </a:lnSpc>
              <a:spcBef>
                <a:spcPct val="0"/>
              </a:spcBef>
              <a:buAutoNum type="alphaUcParenR"/>
            </a:pPr>
            <a:r>
              <a:rPr lang="en-GB" sz="4400" dirty="0">
                <a:latin typeface="Tw Cen MT" panose="020B0602020104020603" pitchFamily="34" charset="0"/>
              </a:rPr>
              <a:t>Pick it up or tell an adult</a:t>
            </a:r>
          </a:p>
          <a:p>
            <a:pPr marL="742950" lvl="0" indent="-742950" algn="ctr">
              <a:lnSpc>
                <a:spcPts val="5898"/>
              </a:lnSpc>
              <a:spcBef>
                <a:spcPct val="0"/>
              </a:spcBef>
              <a:buAutoNum type="alphaUcParenR"/>
            </a:pPr>
            <a:endParaRPr kumimoji="0" lang="en-US" sz="4400" b="0"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a:cs typeface="Century Gothic Paneuropean"/>
              <a:sym typeface="Century Gothic Paneuropean"/>
            </a:endParaRPr>
          </a:p>
          <a:p>
            <a:pPr lvl="0" algn="ctr">
              <a:lnSpc>
                <a:spcPts val="5898"/>
              </a:lnSpc>
              <a:spcBef>
                <a:spcPct val="0"/>
              </a:spcBef>
            </a:pPr>
            <a:r>
              <a:rPr kumimoji="0" lang="en-US" sz="4400" b="1"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rPr>
              <a:t>Challenge:</a:t>
            </a:r>
            <a:r>
              <a:rPr lang="en-GB" sz="4400" dirty="0">
                <a:latin typeface="Tw Cen MT" panose="020B0602020104020603" pitchFamily="34" charset="0"/>
              </a:rPr>
              <a:t> </a:t>
            </a:r>
            <a:r>
              <a:rPr lang="en-GB" sz="4400" dirty="0">
                <a:solidFill>
                  <a:srgbClr val="00B050"/>
                </a:solidFill>
                <a:latin typeface="Tw Cen MT" panose="020B0602020104020603" pitchFamily="34" charset="0"/>
              </a:rPr>
              <a:t>How does this help everyone?</a:t>
            </a:r>
            <a:endParaRPr kumimoji="0" lang="en-US" sz="4400" b="0"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endParaRPr>
          </a:p>
        </p:txBody>
      </p:sp>
      <p:sp>
        <p:nvSpPr>
          <p:cNvPr id="5" name="TextBox 4">
            <a:extLst>
              <a:ext uri="{FF2B5EF4-FFF2-40B4-BE49-F238E27FC236}">
                <a16:creationId xmlns:a16="http://schemas.microsoft.com/office/drawing/2014/main" id="{5465A1F1-C218-C88F-ACD3-58E69F3E37BB}"/>
              </a:ext>
            </a:extLst>
          </p:cNvPr>
          <p:cNvSpPr txBox="1"/>
          <p:nvPr/>
        </p:nvSpPr>
        <p:spPr>
          <a:xfrm>
            <a:off x="838200" y="571500"/>
            <a:ext cx="16764000" cy="804644"/>
          </a:xfrm>
          <a:prstGeom prst="rect">
            <a:avLst/>
          </a:prstGeom>
          <a:noFill/>
        </p:spPr>
        <p:txBody>
          <a:bodyPr wrap="square" rtlCol="0">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r>
              <a:rPr kumimoji="0" lang="en-US" sz="4400" b="1" i="0" u="none" strike="noStrike" kern="1200" cap="none" spc="0" normalizeH="0" baseline="0" noProof="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rPr>
              <a:t>Task: Tick the action of a good steward.</a:t>
            </a:r>
          </a:p>
        </p:txBody>
      </p:sp>
      <p:pic>
        <p:nvPicPr>
          <p:cNvPr id="6" name="Picture 5">
            <a:extLst>
              <a:ext uri="{FF2B5EF4-FFF2-40B4-BE49-F238E27FC236}">
                <a16:creationId xmlns:a16="http://schemas.microsoft.com/office/drawing/2014/main" id="{8B1BC6EE-1928-C919-4623-10E7646C2A2A}"/>
              </a:ext>
            </a:extLst>
          </p:cNvPr>
          <p:cNvPicPr>
            <a:picLocks noChangeAspect="1"/>
          </p:cNvPicPr>
          <p:nvPr/>
        </p:nvPicPr>
        <p:blipFill>
          <a:blip r:embed="rId3"/>
          <a:stretch>
            <a:fillRect/>
          </a:stretch>
        </p:blipFill>
        <p:spPr>
          <a:xfrm rot="5400000">
            <a:off x="-4913807" y="4913805"/>
            <a:ext cx="10287000" cy="459387"/>
          </a:xfrm>
          <a:prstGeom prst="rect">
            <a:avLst/>
          </a:prstGeom>
        </p:spPr>
      </p:pic>
      <p:sp>
        <p:nvSpPr>
          <p:cNvPr id="7" name="Freeform 2">
            <a:extLst>
              <a:ext uri="{FF2B5EF4-FFF2-40B4-BE49-F238E27FC236}">
                <a16:creationId xmlns:a16="http://schemas.microsoft.com/office/drawing/2014/main" id="{77AB7ABC-DDFE-AEC3-63FE-ECBE642C8EDF}"/>
              </a:ext>
            </a:extLst>
          </p:cNvPr>
          <p:cNvSpPr/>
          <p:nvPr/>
        </p:nvSpPr>
        <p:spPr>
          <a:xfrm>
            <a:off x="11569884" y="4075181"/>
            <a:ext cx="4926322" cy="3975953"/>
          </a:xfrm>
          <a:custGeom>
            <a:avLst/>
            <a:gdLst/>
            <a:ahLst/>
            <a:cxnLst/>
            <a:rect l="l" t="t" r="r" b="b"/>
            <a:pathLst>
              <a:path w="4926322" h="3975953">
                <a:moveTo>
                  <a:pt x="0" y="0"/>
                </a:moveTo>
                <a:lnTo>
                  <a:pt x="4926322" y="0"/>
                </a:lnTo>
                <a:lnTo>
                  <a:pt x="4926322" y="3975952"/>
                </a:lnTo>
                <a:lnTo>
                  <a:pt x="0" y="39759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pic>
        <p:nvPicPr>
          <p:cNvPr id="9" name="Picture 8">
            <a:extLst>
              <a:ext uri="{FF2B5EF4-FFF2-40B4-BE49-F238E27FC236}">
                <a16:creationId xmlns:a16="http://schemas.microsoft.com/office/drawing/2014/main" id="{EB99CE49-509B-C085-D8DA-105B3D6FC339}"/>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335274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1B451-4042-3B66-4896-1C37F1FE8FA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DB2785B8-756A-2C3B-08BE-F2511D3FEB67}"/>
              </a:ext>
            </a:extLst>
          </p:cNvPr>
          <p:cNvSpPr txBox="1"/>
          <p:nvPr/>
        </p:nvSpPr>
        <p:spPr>
          <a:xfrm>
            <a:off x="1028700" y="928692"/>
            <a:ext cx="10896600" cy="7521867"/>
          </a:xfrm>
          <a:prstGeom prst="rect">
            <a:avLst/>
          </a:prstGeom>
        </p:spPr>
        <p:txBody>
          <a:bodyPr wrap="square" lIns="0" tIns="0" rIns="0" bIns="0" rtlCol="0" anchor="t">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endParaRPr>
          </a:p>
          <a:p>
            <a:pPr lvl="0" algn="ctr">
              <a:lnSpc>
                <a:spcPts val="5898"/>
              </a:lnSpc>
              <a:spcBef>
                <a:spcPct val="0"/>
              </a:spcBef>
            </a:pPr>
            <a:r>
              <a:rPr kumimoji="0" lang="en-US" sz="4400" b="1" i="0" u="none" strike="noStrike" kern="1200" cap="none" spc="0" normalizeH="0" baseline="0" noProof="0" dirty="0">
                <a:ln>
                  <a:noFill/>
                </a:ln>
                <a:solidFill>
                  <a:srgbClr val="1800AD"/>
                </a:solidFill>
                <a:effectLst/>
                <a:uLnTx/>
                <a:uFillTx/>
                <a:latin typeface="Tw Cen MT" panose="020B0602020104020603" pitchFamily="34" charset="0"/>
                <a:ea typeface="Century Gothic Paneuropean Bold"/>
                <a:cs typeface="Century Gothic Paneuropean Bold"/>
                <a:sym typeface="Century Gothic Paneuropean Bold"/>
              </a:rPr>
              <a:t>Scenario 2:</a:t>
            </a:r>
          </a:p>
          <a:p>
            <a:pPr lvl="0" algn="ctr">
              <a:lnSpc>
                <a:spcPts val="5898"/>
              </a:lnSpc>
              <a:spcBef>
                <a:spcPct val="0"/>
              </a:spcBef>
            </a:pPr>
            <a:br>
              <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br>
            <a:r>
              <a:rPr lang="en-GB" sz="4400" b="1" dirty="0">
                <a:latin typeface="Tw Cen MT" panose="020B0602020104020603" pitchFamily="34" charset="0"/>
              </a:rPr>
              <a:t>Someone is wasting water at the sink.</a:t>
            </a:r>
            <a:endPar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742950" lvl="0" indent="-742950" algn="ctr">
              <a:lnSpc>
                <a:spcPts val="5898"/>
              </a:lnSpc>
              <a:spcBef>
                <a:spcPct val="0"/>
              </a:spcBef>
              <a:buAutoNum type="alphaUcParenR"/>
            </a:pPr>
            <a:r>
              <a:rPr lang="en-GB" sz="4400" dirty="0">
                <a:latin typeface="Tw Cen MT" panose="020B0602020104020603" pitchFamily="34" charset="0"/>
              </a:rPr>
              <a:t>Leave the tap running</a:t>
            </a:r>
          </a:p>
          <a:p>
            <a:pPr marL="742950" lvl="0" indent="-742950" algn="ctr">
              <a:lnSpc>
                <a:spcPts val="5898"/>
              </a:lnSpc>
              <a:spcBef>
                <a:spcPct val="0"/>
              </a:spcBef>
              <a:buAutoNum type="alphaUcParenR"/>
            </a:pPr>
            <a:endParaRPr lang="en-GB" sz="4400" dirty="0">
              <a:latin typeface="Tw Cen MT" panose="020B0602020104020603" pitchFamily="34" charset="0"/>
            </a:endParaRPr>
          </a:p>
          <a:p>
            <a:pPr marL="742950" lvl="0" indent="-742950" algn="ctr">
              <a:lnSpc>
                <a:spcPts val="5898"/>
              </a:lnSpc>
              <a:spcBef>
                <a:spcPct val="0"/>
              </a:spcBef>
              <a:buAutoNum type="alphaUcParenR"/>
            </a:pPr>
            <a:r>
              <a:rPr lang="en-GB" sz="4400" dirty="0">
                <a:latin typeface="Tw Cen MT" panose="020B0602020104020603" pitchFamily="34" charset="0"/>
              </a:rPr>
              <a:t>Turn the tap off carefully</a:t>
            </a:r>
          </a:p>
          <a:p>
            <a:pPr lvl="0" algn="ctr">
              <a:lnSpc>
                <a:spcPts val="5898"/>
              </a:lnSpc>
              <a:spcBef>
                <a:spcPct val="0"/>
              </a:spcBef>
            </a:pPr>
            <a:endParaRPr kumimoji="0" lang="en-US" sz="4400" b="0"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a:cs typeface="Century Gothic Paneuropean"/>
              <a:sym typeface="Century Gothic Paneuropean"/>
            </a:endParaRPr>
          </a:p>
          <a:p>
            <a:pPr lvl="0" algn="ctr">
              <a:lnSpc>
                <a:spcPts val="5898"/>
              </a:lnSpc>
              <a:spcBef>
                <a:spcPct val="0"/>
              </a:spcBef>
            </a:pPr>
            <a:r>
              <a:rPr kumimoji="0" lang="en-US" sz="4400" b="1"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rPr>
              <a:t>Challenge:</a:t>
            </a:r>
            <a:r>
              <a:rPr lang="en-GB" sz="4400" dirty="0">
                <a:latin typeface="Tw Cen MT" panose="020B0602020104020603" pitchFamily="34" charset="0"/>
              </a:rPr>
              <a:t> </a:t>
            </a:r>
            <a:r>
              <a:rPr lang="en-GB" sz="4400" dirty="0">
                <a:solidFill>
                  <a:srgbClr val="00B050"/>
                </a:solidFill>
                <a:latin typeface="Tw Cen MT" panose="020B0602020104020603" pitchFamily="34" charset="0"/>
              </a:rPr>
              <a:t>Why is water important?</a:t>
            </a:r>
            <a:endParaRPr kumimoji="0" lang="en-US" sz="4400" b="0"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endParaRPr>
          </a:p>
        </p:txBody>
      </p:sp>
      <p:sp>
        <p:nvSpPr>
          <p:cNvPr id="5" name="TextBox 4">
            <a:extLst>
              <a:ext uri="{FF2B5EF4-FFF2-40B4-BE49-F238E27FC236}">
                <a16:creationId xmlns:a16="http://schemas.microsoft.com/office/drawing/2014/main" id="{4E4457A9-B799-6B75-EDE4-64A9EFFCDB60}"/>
              </a:ext>
            </a:extLst>
          </p:cNvPr>
          <p:cNvSpPr txBox="1"/>
          <p:nvPr/>
        </p:nvSpPr>
        <p:spPr>
          <a:xfrm>
            <a:off x="838200" y="571500"/>
            <a:ext cx="16764000" cy="804644"/>
          </a:xfrm>
          <a:prstGeom prst="rect">
            <a:avLst/>
          </a:prstGeom>
          <a:noFill/>
        </p:spPr>
        <p:txBody>
          <a:bodyPr wrap="square" rtlCol="0">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r>
              <a:rPr kumimoji="0" lang="en-US" sz="4400" b="1" i="0" u="none" strike="noStrike" kern="1200" cap="none" spc="0" normalizeH="0" baseline="0" noProof="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rPr>
              <a:t>Task: Tick the action of a good steward.</a:t>
            </a:r>
          </a:p>
        </p:txBody>
      </p:sp>
      <p:pic>
        <p:nvPicPr>
          <p:cNvPr id="6" name="Picture 5">
            <a:extLst>
              <a:ext uri="{FF2B5EF4-FFF2-40B4-BE49-F238E27FC236}">
                <a16:creationId xmlns:a16="http://schemas.microsoft.com/office/drawing/2014/main" id="{328948F9-FF88-FB90-ED71-2B99946759DB}"/>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7" name="Freeform 2">
            <a:extLst>
              <a:ext uri="{FF2B5EF4-FFF2-40B4-BE49-F238E27FC236}">
                <a16:creationId xmlns:a16="http://schemas.microsoft.com/office/drawing/2014/main" id="{8205CB3B-251A-4762-1010-3E50F99FD60F}"/>
              </a:ext>
            </a:extLst>
          </p:cNvPr>
          <p:cNvSpPr/>
          <p:nvPr/>
        </p:nvSpPr>
        <p:spPr>
          <a:xfrm>
            <a:off x="15011400" y="419101"/>
            <a:ext cx="2969613" cy="2895599"/>
          </a:xfrm>
          <a:custGeom>
            <a:avLst/>
            <a:gdLst/>
            <a:ahLst/>
            <a:cxnLst/>
            <a:rect l="l" t="t" r="r" b="b"/>
            <a:pathLst>
              <a:path w="4406387" h="4417431">
                <a:moveTo>
                  <a:pt x="0" y="0"/>
                </a:moveTo>
                <a:lnTo>
                  <a:pt x="4406387" y="0"/>
                </a:lnTo>
                <a:lnTo>
                  <a:pt x="4406387" y="4417431"/>
                </a:lnTo>
                <a:lnTo>
                  <a:pt x="0" y="441743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3">
            <a:extLst>
              <a:ext uri="{FF2B5EF4-FFF2-40B4-BE49-F238E27FC236}">
                <a16:creationId xmlns:a16="http://schemas.microsoft.com/office/drawing/2014/main" id="{EB6C16DA-B449-535A-8DE6-CBCFCE578F07}"/>
              </a:ext>
            </a:extLst>
          </p:cNvPr>
          <p:cNvSpPr/>
          <p:nvPr/>
        </p:nvSpPr>
        <p:spPr>
          <a:xfrm>
            <a:off x="11383736" y="441619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pic>
        <p:nvPicPr>
          <p:cNvPr id="8" name="Picture 7">
            <a:extLst>
              <a:ext uri="{FF2B5EF4-FFF2-40B4-BE49-F238E27FC236}">
                <a16:creationId xmlns:a16="http://schemas.microsoft.com/office/drawing/2014/main" id="{15758072-36C6-ECBD-4E08-9EEC3396980C}"/>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861110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4608C-49A4-8672-73F9-2624C2EA6E63}"/>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D843F954-86AC-23D9-A236-357EE865F987}"/>
              </a:ext>
            </a:extLst>
          </p:cNvPr>
          <p:cNvSpPr txBox="1"/>
          <p:nvPr/>
        </p:nvSpPr>
        <p:spPr>
          <a:xfrm>
            <a:off x="1028700" y="928692"/>
            <a:ext cx="12592640" cy="9791719"/>
          </a:xfrm>
          <a:prstGeom prst="rect">
            <a:avLst/>
          </a:prstGeom>
        </p:spPr>
        <p:txBody>
          <a:bodyPr wrap="square" lIns="0" tIns="0" rIns="0" bIns="0" rtlCol="0" anchor="t">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endParaRPr>
          </a:p>
          <a:p>
            <a:pPr marL="0" marR="0" lvl="0" indent="0" algn="ctr" defTabSz="914400" rtl="0" eaLnBrk="1" fontAlgn="auto" latinLnBrk="0" hangingPunct="1">
              <a:lnSpc>
                <a:spcPts val="5898"/>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1800AD"/>
                </a:solidFill>
                <a:effectLst/>
                <a:uLnTx/>
                <a:uFillTx/>
                <a:latin typeface="Tw Cen MT" panose="020B0602020104020603" pitchFamily="34" charset="0"/>
                <a:ea typeface="Century Gothic Paneuropean Bold"/>
                <a:cs typeface="Century Gothic Paneuropean Bold"/>
                <a:sym typeface="Century Gothic Paneuropean Bold"/>
              </a:rPr>
              <a:t>Scenario 3:</a:t>
            </a:r>
            <a:br>
              <a:rPr kumimoji="0" lang="en-US" sz="4400" b="1" i="0" u="none" strike="noStrike" kern="1200" cap="none" spc="0" normalizeH="0" baseline="0" noProof="0" dirty="0">
                <a:ln>
                  <a:noFill/>
                </a:ln>
                <a:solidFill>
                  <a:srgbClr val="1800AD"/>
                </a:solidFill>
                <a:effectLst/>
                <a:uLnTx/>
                <a:uFillTx/>
                <a:latin typeface="Tw Cen MT" panose="020B0602020104020603" pitchFamily="34" charset="0"/>
                <a:ea typeface="Century Gothic Paneuropean Bold"/>
                <a:cs typeface="Century Gothic Paneuropean Bold"/>
                <a:sym typeface="Century Gothic Paneuropean Bold"/>
              </a:rPr>
            </a:br>
            <a:br>
              <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br>
            <a:r>
              <a:rPr kumimoji="0" lang="en-GB" sz="4400" b="1"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A bee flies into the classroom during a lesson.</a:t>
            </a:r>
          </a:p>
          <a:p>
            <a:pPr marL="0" marR="0" lvl="0" indent="0" algn="ctr"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endParaRPr>
          </a:p>
          <a:p>
            <a:pPr marL="742950" marR="0" lvl="0" indent="-742950" algn="ctr" defTabSz="914400" rtl="0" eaLnBrk="1" fontAlgn="auto" latinLnBrk="0" hangingPunct="1">
              <a:lnSpc>
                <a:spcPts val="5898"/>
              </a:lnSpc>
              <a:spcBef>
                <a:spcPct val="0"/>
              </a:spcBef>
              <a:spcAft>
                <a:spcPts val="0"/>
              </a:spcAft>
              <a:buClrTx/>
              <a:buSzTx/>
              <a:buFontTx/>
              <a:buAutoNum type="alphaUcParenR"/>
              <a:tabLst/>
              <a:defRPr/>
            </a:pPr>
            <a:r>
              <a:rPr kumimoji="0" lang="en-GB" sz="4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Panic, shout, and try to hit the bee</a:t>
            </a:r>
          </a:p>
          <a:p>
            <a:pPr marL="742950" marR="0" lvl="0" indent="-742950" algn="ctr" defTabSz="914400" rtl="0" eaLnBrk="1" fontAlgn="auto" latinLnBrk="0" hangingPunct="1">
              <a:lnSpc>
                <a:spcPts val="5898"/>
              </a:lnSpc>
              <a:spcBef>
                <a:spcPct val="0"/>
              </a:spcBef>
              <a:spcAft>
                <a:spcPts val="0"/>
              </a:spcAft>
              <a:buClrTx/>
              <a:buSzTx/>
              <a:buFontTx/>
              <a:buAutoNum type="alphaUcParenR"/>
              <a:tabLst/>
              <a:defRPr/>
            </a:pPr>
            <a:endParaRPr kumimoji="0" lang="en-GB" sz="4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742950" marR="0" lvl="0" indent="-742950" algn="ctr" defTabSz="914400" rtl="0" eaLnBrk="1" fontAlgn="auto" latinLnBrk="0" hangingPunct="1">
              <a:lnSpc>
                <a:spcPts val="5898"/>
              </a:lnSpc>
              <a:spcBef>
                <a:spcPct val="0"/>
              </a:spcBef>
              <a:spcAft>
                <a:spcPts val="0"/>
              </a:spcAft>
              <a:buClrTx/>
              <a:buSzTx/>
              <a:buFontTx/>
              <a:buAutoNum type="alphaUcParenR"/>
              <a:tabLst/>
              <a:defRPr/>
            </a:pPr>
            <a:r>
              <a:rPr kumimoji="0" lang="en-GB" sz="4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Stay calm, give it space, and open a window </a:t>
            </a:r>
            <a:br>
              <a:rPr kumimoji="0" lang="en-GB" sz="4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br>
            <a:r>
              <a:rPr kumimoji="0" lang="en-GB" sz="4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so it can leave safely</a:t>
            </a:r>
          </a:p>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GB" sz="44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ts val="5898"/>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rPr>
              <a:t>Challenge: 	</a:t>
            </a:r>
            <a:r>
              <a:rPr kumimoji="0" lang="en-US" sz="4400" b="0"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rPr>
              <a:t>How can we protect living things safely?</a:t>
            </a:r>
          </a:p>
          <a:p>
            <a:pPr marL="0" marR="0" lvl="0" indent="0" algn="l" defTabSz="914400" rtl="0" eaLnBrk="1" fontAlgn="auto" latinLnBrk="0" hangingPunct="1">
              <a:lnSpc>
                <a:spcPts val="5898"/>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rPr>
              <a:t>			Why are bees important to our world?</a:t>
            </a:r>
          </a:p>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0"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endParaRPr>
          </a:p>
        </p:txBody>
      </p:sp>
      <p:sp>
        <p:nvSpPr>
          <p:cNvPr id="5" name="TextBox 4">
            <a:extLst>
              <a:ext uri="{FF2B5EF4-FFF2-40B4-BE49-F238E27FC236}">
                <a16:creationId xmlns:a16="http://schemas.microsoft.com/office/drawing/2014/main" id="{D6A55644-2B07-9EEC-FBEC-354FBE9388F2}"/>
              </a:ext>
            </a:extLst>
          </p:cNvPr>
          <p:cNvSpPr txBox="1"/>
          <p:nvPr/>
        </p:nvSpPr>
        <p:spPr>
          <a:xfrm>
            <a:off x="838200" y="571500"/>
            <a:ext cx="16764000" cy="804644"/>
          </a:xfrm>
          <a:prstGeom prst="rect">
            <a:avLst/>
          </a:prstGeom>
          <a:noFill/>
        </p:spPr>
        <p:txBody>
          <a:bodyPr wrap="square" rtlCol="0">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r>
              <a:rPr kumimoji="0" lang="en-US" sz="4400" b="1" i="0" u="none" strike="noStrike" kern="1200" cap="none" spc="0" normalizeH="0" baseline="0" noProof="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rPr>
              <a:t>Task: Tick the action of a good steward.</a:t>
            </a:r>
          </a:p>
        </p:txBody>
      </p:sp>
      <p:pic>
        <p:nvPicPr>
          <p:cNvPr id="6" name="Picture 5">
            <a:extLst>
              <a:ext uri="{FF2B5EF4-FFF2-40B4-BE49-F238E27FC236}">
                <a16:creationId xmlns:a16="http://schemas.microsoft.com/office/drawing/2014/main" id="{F4C44809-B3DB-A973-F924-95371AC76DDF}"/>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8" name="Freeform 2">
            <a:extLst>
              <a:ext uri="{FF2B5EF4-FFF2-40B4-BE49-F238E27FC236}">
                <a16:creationId xmlns:a16="http://schemas.microsoft.com/office/drawing/2014/main" id="{B52BA7BE-9FBC-EAC2-AD05-932126BDFEE5}"/>
              </a:ext>
            </a:extLst>
          </p:cNvPr>
          <p:cNvSpPr/>
          <p:nvPr/>
        </p:nvSpPr>
        <p:spPr>
          <a:xfrm>
            <a:off x="15011400" y="419101"/>
            <a:ext cx="2969613" cy="2895599"/>
          </a:xfrm>
          <a:custGeom>
            <a:avLst/>
            <a:gdLst/>
            <a:ahLst/>
            <a:cxnLst/>
            <a:rect l="l" t="t" r="r" b="b"/>
            <a:pathLst>
              <a:path w="4406387" h="4417431">
                <a:moveTo>
                  <a:pt x="0" y="0"/>
                </a:moveTo>
                <a:lnTo>
                  <a:pt x="4406387" y="0"/>
                </a:lnTo>
                <a:lnTo>
                  <a:pt x="4406387" y="4417431"/>
                </a:lnTo>
                <a:lnTo>
                  <a:pt x="0" y="441743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Graphic 9" descr="Bee outline">
            <a:extLst>
              <a:ext uri="{FF2B5EF4-FFF2-40B4-BE49-F238E27FC236}">
                <a16:creationId xmlns:a16="http://schemas.microsoft.com/office/drawing/2014/main" id="{76DA44E5-97C2-335E-5ED3-1A30C0C286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02794" y="4610100"/>
            <a:ext cx="3999406" cy="3999406"/>
          </a:xfrm>
          <a:prstGeom prst="rect">
            <a:avLst/>
          </a:prstGeom>
        </p:spPr>
      </p:pic>
      <p:pic>
        <p:nvPicPr>
          <p:cNvPr id="7" name="Picture 6">
            <a:extLst>
              <a:ext uri="{FF2B5EF4-FFF2-40B4-BE49-F238E27FC236}">
                <a16:creationId xmlns:a16="http://schemas.microsoft.com/office/drawing/2014/main" id="{98A690B3-6C9C-5A02-07AB-603DC7A0887E}"/>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785687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7FCE7-0473-84D0-895A-7371A2ED9171}"/>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066D3A5-D9A5-6363-05E8-8F945BA1DAE0}"/>
              </a:ext>
            </a:extLst>
          </p:cNvPr>
          <p:cNvSpPr txBox="1"/>
          <p:nvPr/>
        </p:nvSpPr>
        <p:spPr>
          <a:xfrm>
            <a:off x="1028700" y="928692"/>
            <a:ext cx="12592640" cy="8319522"/>
          </a:xfrm>
          <a:prstGeom prst="rect">
            <a:avLst/>
          </a:prstGeom>
        </p:spPr>
        <p:txBody>
          <a:bodyPr wrap="square" lIns="0" tIns="0" rIns="0" bIns="0" rtlCol="0" anchor="t">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endParaRPr>
          </a:p>
          <a:p>
            <a:pPr algn="ctr"/>
            <a:r>
              <a:rPr kumimoji="0" lang="en-US" sz="4400" b="1" i="0" u="none" strike="noStrike" kern="1200" cap="none" spc="0" normalizeH="0" baseline="0" noProof="0" dirty="0">
                <a:ln>
                  <a:noFill/>
                </a:ln>
                <a:solidFill>
                  <a:srgbClr val="1800AD"/>
                </a:solidFill>
                <a:effectLst/>
                <a:uLnTx/>
                <a:uFillTx/>
                <a:latin typeface="Tw Cen MT" panose="020B0602020104020603" pitchFamily="34" charset="0"/>
                <a:ea typeface="Century Gothic Paneuropean Bold"/>
                <a:cs typeface="Century Gothic Paneuropean Bold"/>
                <a:sym typeface="Century Gothic Paneuropean Bold"/>
              </a:rPr>
              <a:t>Scenario 4:</a:t>
            </a:r>
            <a:br>
              <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br>
            <a:br>
              <a:rPr lang="en-GB" sz="4400" dirty="0">
                <a:latin typeface="Tw Cen MT" panose="020B0602020104020603" pitchFamily="34" charset="0"/>
              </a:rPr>
            </a:br>
            <a:r>
              <a:rPr lang="en-GB" sz="4400" b="1" dirty="0">
                <a:latin typeface="Tw Cen MT" panose="020B0602020104020603" pitchFamily="34" charset="0"/>
              </a:rPr>
              <a:t>You have finished a bottle of drink.</a:t>
            </a:r>
          </a:p>
          <a:p>
            <a:pPr algn="ctr"/>
            <a:endParaRPr lang="en-GB" sz="4400" dirty="0">
              <a:latin typeface="Tw Cen MT" panose="020B0602020104020603" pitchFamily="34" charset="0"/>
            </a:endParaRPr>
          </a:p>
          <a:p>
            <a:pPr marL="742950" indent="-742950" algn="ctr">
              <a:buAutoNum type="alphaUcParenR"/>
            </a:pPr>
            <a:r>
              <a:rPr lang="en-GB" sz="4400" dirty="0">
                <a:latin typeface="Tw Cen MT" panose="020B0602020104020603" pitchFamily="34" charset="0"/>
              </a:rPr>
              <a:t>Throw it in the bin.</a:t>
            </a:r>
          </a:p>
          <a:p>
            <a:pPr algn="ctr"/>
            <a:endParaRPr lang="en-GB" sz="4400" dirty="0">
              <a:latin typeface="Tw Cen MT" panose="020B0602020104020603" pitchFamily="34" charset="0"/>
            </a:endParaRPr>
          </a:p>
          <a:p>
            <a:pPr algn="ctr"/>
            <a:r>
              <a:rPr lang="en-GB" sz="4400" dirty="0">
                <a:latin typeface="Tw Cen MT" panose="020B0602020104020603" pitchFamily="34" charset="0"/>
              </a:rPr>
              <a:t>B) Rinse it out and put it in the recycling bin.</a:t>
            </a:r>
          </a:p>
          <a:p>
            <a:pPr algn="ctr"/>
            <a:endParaRPr lang="en-GB" sz="4400" dirty="0">
              <a:latin typeface="Tw Cen MT" panose="020B0602020104020603" pitchFamily="34" charset="0"/>
            </a:endParaRPr>
          </a:p>
          <a:p>
            <a:pPr algn="ctr"/>
            <a:r>
              <a:rPr lang="en-GB" sz="4400" b="1" dirty="0">
                <a:solidFill>
                  <a:srgbClr val="00B050"/>
                </a:solidFill>
                <a:latin typeface="Tw Cen MT" panose="020B0602020104020603" pitchFamily="34" charset="0"/>
              </a:rPr>
              <a:t>Challenge:</a:t>
            </a:r>
            <a:r>
              <a:rPr lang="en-GB" sz="4400" dirty="0">
                <a:solidFill>
                  <a:srgbClr val="00B050"/>
                </a:solidFill>
                <a:latin typeface="Tw Cen MT" panose="020B0602020104020603" pitchFamily="34" charset="0"/>
              </a:rPr>
              <a:t> How does recycling help our planet?</a:t>
            </a:r>
          </a:p>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GB" sz="4400" b="0" i="0" u="none" strike="noStrike" kern="1200" cap="none" spc="0" normalizeH="0" baseline="0" noProof="0" dirty="0">
              <a:ln>
                <a:noFill/>
              </a:ln>
              <a:solidFill>
                <a:prstClr val="black"/>
              </a:solidFill>
              <a:effectLst/>
              <a:uLnTx/>
              <a:uFillTx/>
              <a:latin typeface="Tw Cen MT" panose="020B0602020104020603" pitchFamily="34" charset="0"/>
            </a:endParaRPr>
          </a:p>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0"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endParaRPr>
          </a:p>
        </p:txBody>
      </p:sp>
      <p:sp>
        <p:nvSpPr>
          <p:cNvPr id="5" name="TextBox 4">
            <a:extLst>
              <a:ext uri="{FF2B5EF4-FFF2-40B4-BE49-F238E27FC236}">
                <a16:creationId xmlns:a16="http://schemas.microsoft.com/office/drawing/2014/main" id="{B8210A96-0E07-CE21-6C36-5EF149F7C809}"/>
              </a:ext>
            </a:extLst>
          </p:cNvPr>
          <p:cNvSpPr txBox="1"/>
          <p:nvPr/>
        </p:nvSpPr>
        <p:spPr>
          <a:xfrm>
            <a:off x="838200" y="571500"/>
            <a:ext cx="16764000" cy="804644"/>
          </a:xfrm>
          <a:prstGeom prst="rect">
            <a:avLst/>
          </a:prstGeom>
          <a:noFill/>
        </p:spPr>
        <p:txBody>
          <a:bodyPr wrap="square" rtlCol="0">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r>
              <a:rPr kumimoji="0" lang="en-US" sz="4400" b="1" i="0" u="none" strike="noStrike" kern="1200" cap="none" spc="0" normalizeH="0" baseline="0" noProof="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rPr>
              <a:t>Task: Tick the action of a good steward.</a:t>
            </a:r>
          </a:p>
        </p:txBody>
      </p:sp>
      <p:pic>
        <p:nvPicPr>
          <p:cNvPr id="6" name="Picture 5">
            <a:extLst>
              <a:ext uri="{FF2B5EF4-FFF2-40B4-BE49-F238E27FC236}">
                <a16:creationId xmlns:a16="http://schemas.microsoft.com/office/drawing/2014/main" id="{65758558-8363-3B90-0B73-FC2278E244EC}"/>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8" name="Freeform 2">
            <a:extLst>
              <a:ext uri="{FF2B5EF4-FFF2-40B4-BE49-F238E27FC236}">
                <a16:creationId xmlns:a16="http://schemas.microsoft.com/office/drawing/2014/main" id="{65D47CF9-77E9-ACDF-9BD3-E0175ED54704}"/>
              </a:ext>
            </a:extLst>
          </p:cNvPr>
          <p:cNvSpPr/>
          <p:nvPr/>
        </p:nvSpPr>
        <p:spPr>
          <a:xfrm>
            <a:off x="15011400" y="419101"/>
            <a:ext cx="2969613" cy="2895599"/>
          </a:xfrm>
          <a:custGeom>
            <a:avLst/>
            <a:gdLst/>
            <a:ahLst/>
            <a:cxnLst/>
            <a:rect l="l" t="t" r="r" b="b"/>
            <a:pathLst>
              <a:path w="4406387" h="4417431">
                <a:moveTo>
                  <a:pt x="0" y="0"/>
                </a:moveTo>
                <a:lnTo>
                  <a:pt x="4406387" y="0"/>
                </a:lnTo>
                <a:lnTo>
                  <a:pt x="4406387" y="4417431"/>
                </a:lnTo>
                <a:lnTo>
                  <a:pt x="0" y="441743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Picture 14">
            <a:extLst>
              <a:ext uri="{FF2B5EF4-FFF2-40B4-BE49-F238E27FC236}">
                <a16:creationId xmlns:a16="http://schemas.microsoft.com/office/drawing/2014/main" id="{4D689E3A-F4C2-D877-401D-6335F7C63885}"/>
              </a:ext>
            </a:extLst>
          </p:cNvPr>
          <p:cNvPicPr>
            <a:picLocks noChangeAspect="1"/>
          </p:cNvPicPr>
          <p:nvPr/>
        </p:nvPicPr>
        <p:blipFill>
          <a:blip r:embed="rId4"/>
          <a:stretch>
            <a:fillRect/>
          </a:stretch>
        </p:blipFill>
        <p:spPr>
          <a:xfrm>
            <a:off x="12931510" y="4686300"/>
            <a:ext cx="2921150" cy="3714941"/>
          </a:xfrm>
          <a:prstGeom prst="rect">
            <a:avLst/>
          </a:prstGeom>
        </p:spPr>
      </p:pic>
      <p:pic>
        <p:nvPicPr>
          <p:cNvPr id="7" name="Picture 6">
            <a:extLst>
              <a:ext uri="{FF2B5EF4-FFF2-40B4-BE49-F238E27FC236}">
                <a16:creationId xmlns:a16="http://schemas.microsoft.com/office/drawing/2014/main" id="{19EE4030-F72F-78AA-B93E-1B77FA1E7612}"/>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809840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B0723-E0F6-6529-5DFD-2E7F14DC26E5}"/>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E9B0AF04-D2FA-310A-F6CC-FCA3393000B7}"/>
              </a:ext>
            </a:extLst>
          </p:cNvPr>
          <p:cNvSpPr txBox="1"/>
          <p:nvPr/>
        </p:nvSpPr>
        <p:spPr>
          <a:xfrm>
            <a:off x="1028700" y="928692"/>
            <a:ext cx="12592640" cy="8917121"/>
          </a:xfrm>
          <a:prstGeom prst="rect">
            <a:avLst/>
          </a:prstGeom>
        </p:spPr>
        <p:txBody>
          <a:bodyPr wrap="square" lIns="0" tIns="0" rIns="0" bIns="0" rtlCol="0" anchor="t">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endParaRPr>
          </a:p>
          <a:p>
            <a:pPr algn="ctr"/>
            <a:r>
              <a:rPr kumimoji="0" lang="en-US" sz="4400" b="1" i="0" u="none" strike="noStrike" kern="1200" cap="none" spc="0" normalizeH="0" baseline="0" noProof="0" dirty="0">
                <a:ln>
                  <a:noFill/>
                </a:ln>
                <a:solidFill>
                  <a:srgbClr val="1800AD"/>
                </a:solidFill>
                <a:effectLst/>
                <a:uLnTx/>
                <a:uFillTx/>
                <a:latin typeface="Tw Cen MT" panose="020B0602020104020603" pitchFamily="34" charset="0"/>
                <a:ea typeface="Century Gothic Paneuropean Bold"/>
                <a:cs typeface="Century Gothic Paneuropean Bold"/>
                <a:sym typeface="Century Gothic Paneuropean Bold"/>
              </a:rPr>
              <a:t>Scenario 5:</a:t>
            </a:r>
            <a:br>
              <a:rPr kumimoji="0" lang="en-US" sz="4400" b="1" i="0" u="none" strike="noStrike" kern="1200" cap="none" spc="0" normalizeH="0" baseline="0" noProof="0" dirty="0">
                <a:ln>
                  <a:noFill/>
                </a:ln>
                <a:solidFill>
                  <a:srgbClr val="000000"/>
                </a:solidFill>
                <a:effectLst/>
                <a:uLnTx/>
                <a:uFillTx/>
                <a:latin typeface="Tw Cen MT" panose="020B0602020104020603" pitchFamily="34" charset="0"/>
                <a:ea typeface="Century Gothic Paneuropean Bold"/>
                <a:cs typeface="Century Gothic Paneuropean Bold"/>
                <a:sym typeface="Century Gothic Paneuropean Bold"/>
              </a:rPr>
            </a:br>
            <a:br>
              <a:rPr lang="en-GB" sz="4400" dirty="0">
                <a:latin typeface="Tw Cen MT" panose="020B0602020104020603" pitchFamily="34" charset="0"/>
              </a:rPr>
            </a:br>
            <a:r>
              <a:rPr lang="en-GB" sz="4400" b="1" dirty="0">
                <a:latin typeface="Tw Cen MT" panose="020B0602020104020603" pitchFamily="34" charset="0"/>
              </a:rPr>
              <a:t>You are using classroom resources.</a:t>
            </a:r>
          </a:p>
          <a:p>
            <a:pPr algn="ctr"/>
            <a:endParaRPr lang="en-GB" sz="4400" dirty="0">
              <a:latin typeface="Tw Cen MT" panose="020B0602020104020603" pitchFamily="34" charset="0"/>
            </a:endParaRPr>
          </a:p>
          <a:p>
            <a:pPr marL="742950" indent="-742950" algn="ctr">
              <a:buAutoNum type="alphaUcParenR"/>
            </a:pPr>
            <a:r>
              <a:rPr lang="en-GB" sz="4400" dirty="0">
                <a:latin typeface="Tw Cen MT" panose="020B0602020104020603" pitchFamily="34" charset="0"/>
              </a:rPr>
              <a:t>Take lots of paper and pens “just in case”.</a:t>
            </a:r>
          </a:p>
          <a:p>
            <a:pPr algn="ctr"/>
            <a:endParaRPr lang="en-GB" sz="4400" dirty="0">
              <a:latin typeface="Tw Cen MT" panose="020B0602020104020603" pitchFamily="34" charset="0"/>
            </a:endParaRPr>
          </a:p>
          <a:p>
            <a:pPr algn="ctr"/>
            <a:r>
              <a:rPr lang="en-GB" sz="4400" dirty="0">
                <a:latin typeface="Tw Cen MT" panose="020B0602020104020603" pitchFamily="34" charset="0"/>
              </a:rPr>
              <a:t>B) Take only what you need and share with others.</a:t>
            </a:r>
          </a:p>
          <a:p>
            <a:pPr algn="ctr"/>
            <a:endParaRPr lang="en-GB" sz="4400" dirty="0">
              <a:latin typeface="Tw Cen MT" panose="020B0602020104020603" pitchFamily="34" charset="0"/>
            </a:endParaRPr>
          </a:p>
          <a:p>
            <a:pPr algn="ctr"/>
            <a:r>
              <a:rPr lang="en-GB" sz="4400" b="1" dirty="0">
                <a:solidFill>
                  <a:srgbClr val="00B050"/>
                </a:solidFill>
                <a:latin typeface="Tw Cen MT" panose="020B0602020104020603" pitchFamily="34" charset="0"/>
              </a:rPr>
              <a:t>Challenge:</a:t>
            </a:r>
            <a:r>
              <a:rPr lang="en-GB" sz="4400" dirty="0">
                <a:solidFill>
                  <a:srgbClr val="00B050"/>
                </a:solidFill>
                <a:latin typeface="Tw Cen MT" panose="020B0602020104020603" pitchFamily="34" charset="0"/>
              </a:rPr>
              <a:t> Why is sharing and using wisely good for everyone?</a:t>
            </a:r>
          </a:p>
          <a:p>
            <a:endParaRPr kumimoji="0" lang="en-GB" sz="4400" b="0" i="0" u="none" strike="noStrike" kern="1200" cap="none" spc="0" normalizeH="0" baseline="0" noProof="0" dirty="0">
              <a:ln>
                <a:noFill/>
              </a:ln>
              <a:solidFill>
                <a:prstClr val="black"/>
              </a:solidFill>
              <a:effectLst/>
              <a:uLnTx/>
              <a:uFillTx/>
              <a:latin typeface="Tw Cen MT" panose="020B0602020104020603" pitchFamily="34" charset="0"/>
            </a:endParaRPr>
          </a:p>
          <a:p>
            <a:pPr marL="0" marR="0" lvl="0" indent="0" algn="l" defTabSz="914400" rtl="0" eaLnBrk="1" fontAlgn="auto" latinLnBrk="0" hangingPunct="1">
              <a:lnSpc>
                <a:spcPts val="5898"/>
              </a:lnSpc>
              <a:spcBef>
                <a:spcPct val="0"/>
              </a:spcBef>
              <a:spcAft>
                <a:spcPts val="0"/>
              </a:spcAft>
              <a:buClrTx/>
              <a:buSzTx/>
              <a:buFontTx/>
              <a:buNone/>
              <a:tabLst/>
              <a:defRPr/>
            </a:pPr>
            <a:endParaRPr kumimoji="0" lang="en-US" sz="4400" b="0" i="0" u="none" strike="noStrike" kern="1200" cap="none" spc="0" normalizeH="0" baseline="0" noProof="0" dirty="0">
              <a:ln>
                <a:noFill/>
              </a:ln>
              <a:solidFill>
                <a:srgbClr val="00B050"/>
              </a:solidFill>
              <a:effectLst/>
              <a:uLnTx/>
              <a:uFillTx/>
              <a:latin typeface="Tw Cen MT" panose="020B0602020104020603" pitchFamily="34" charset="0"/>
              <a:ea typeface="Century Gothic Paneuropean"/>
              <a:cs typeface="Century Gothic Paneuropean"/>
              <a:sym typeface="Century Gothic Paneuropean"/>
            </a:endParaRPr>
          </a:p>
        </p:txBody>
      </p:sp>
      <p:sp>
        <p:nvSpPr>
          <p:cNvPr id="5" name="TextBox 4">
            <a:extLst>
              <a:ext uri="{FF2B5EF4-FFF2-40B4-BE49-F238E27FC236}">
                <a16:creationId xmlns:a16="http://schemas.microsoft.com/office/drawing/2014/main" id="{961A5C3C-25C4-F02C-B41F-304EACB129D4}"/>
              </a:ext>
            </a:extLst>
          </p:cNvPr>
          <p:cNvSpPr txBox="1"/>
          <p:nvPr/>
        </p:nvSpPr>
        <p:spPr>
          <a:xfrm>
            <a:off x="838200" y="571500"/>
            <a:ext cx="16764000" cy="804644"/>
          </a:xfrm>
          <a:prstGeom prst="rect">
            <a:avLst/>
          </a:prstGeom>
          <a:noFill/>
        </p:spPr>
        <p:txBody>
          <a:bodyPr wrap="square" rtlCol="0">
            <a:spAutoFit/>
          </a:bodyPr>
          <a:lstStyle/>
          <a:p>
            <a:pPr marL="0" marR="0" lvl="0" indent="0" algn="l" defTabSz="914400" rtl="0" eaLnBrk="1" fontAlgn="auto" latinLnBrk="0" hangingPunct="1">
              <a:lnSpc>
                <a:spcPts val="5898"/>
              </a:lnSpc>
              <a:spcBef>
                <a:spcPct val="0"/>
              </a:spcBef>
              <a:spcAft>
                <a:spcPts val="0"/>
              </a:spcAft>
              <a:buClrTx/>
              <a:buSzTx/>
              <a:buFontTx/>
              <a:buNone/>
              <a:tabLst/>
              <a:defRPr/>
            </a:pPr>
            <a:r>
              <a:rPr kumimoji="0" lang="en-US" sz="4400" b="1" i="0" u="none" strike="noStrike" kern="1200" cap="none" spc="0" normalizeH="0" baseline="0" noProof="0">
                <a:ln>
                  <a:noFill/>
                </a:ln>
                <a:solidFill>
                  <a:srgbClr val="F44336"/>
                </a:solidFill>
                <a:effectLst/>
                <a:uLnTx/>
                <a:uFillTx/>
                <a:latin typeface="Tw Cen MT" panose="020B0602020104020603" pitchFamily="34" charset="0"/>
                <a:ea typeface="Century Gothic Paneuropean Bold"/>
                <a:cs typeface="Century Gothic Paneuropean Bold"/>
                <a:sym typeface="Century Gothic Paneuropean Bold"/>
              </a:rPr>
              <a:t>Task: Tick the action of a good steward.</a:t>
            </a:r>
          </a:p>
        </p:txBody>
      </p:sp>
      <p:pic>
        <p:nvPicPr>
          <p:cNvPr id="6" name="Picture 5">
            <a:extLst>
              <a:ext uri="{FF2B5EF4-FFF2-40B4-BE49-F238E27FC236}">
                <a16:creationId xmlns:a16="http://schemas.microsoft.com/office/drawing/2014/main" id="{18AD0D07-2E37-3BA9-1C8E-BE20411A1B45}"/>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8" name="Freeform 2">
            <a:extLst>
              <a:ext uri="{FF2B5EF4-FFF2-40B4-BE49-F238E27FC236}">
                <a16:creationId xmlns:a16="http://schemas.microsoft.com/office/drawing/2014/main" id="{DB9B065C-C2E6-B6E8-80BF-120286239860}"/>
              </a:ext>
            </a:extLst>
          </p:cNvPr>
          <p:cNvSpPr/>
          <p:nvPr/>
        </p:nvSpPr>
        <p:spPr>
          <a:xfrm>
            <a:off x="15011400" y="419101"/>
            <a:ext cx="2969613" cy="2895599"/>
          </a:xfrm>
          <a:custGeom>
            <a:avLst/>
            <a:gdLst/>
            <a:ahLst/>
            <a:cxnLst/>
            <a:rect l="l" t="t" r="r" b="b"/>
            <a:pathLst>
              <a:path w="4406387" h="4417431">
                <a:moveTo>
                  <a:pt x="0" y="0"/>
                </a:moveTo>
                <a:lnTo>
                  <a:pt x="4406387" y="0"/>
                </a:lnTo>
                <a:lnTo>
                  <a:pt x="4406387" y="4417431"/>
                </a:lnTo>
                <a:lnTo>
                  <a:pt x="0" y="441743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7EC6D931-9566-C9ED-2FFF-78D5406106B6}"/>
              </a:ext>
            </a:extLst>
          </p:cNvPr>
          <p:cNvPicPr>
            <a:picLocks noChangeAspect="1"/>
          </p:cNvPicPr>
          <p:nvPr/>
        </p:nvPicPr>
        <p:blipFill>
          <a:blip r:embed="rId4"/>
          <a:stretch>
            <a:fillRect/>
          </a:stretch>
        </p:blipFill>
        <p:spPr>
          <a:xfrm>
            <a:off x="13258800" y="4316640"/>
            <a:ext cx="2502590" cy="3741658"/>
          </a:xfrm>
          <a:prstGeom prst="rect">
            <a:avLst/>
          </a:prstGeom>
        </p:spPr>
      </p:pic>
      <p:pic>
        <p:nvPicPr>
          <p:cNvPr id="9" name="Picture 8">
            <a:extLst>
              <a:ext uri="{FF2B5EF4-FFF2-40B4-BE49-F238E27FC236}">
                <a16:creationId xmlns:a16="http://schemas.microsoft.com/office/drawing/2014/main" id="{2CA13A0C-ACB6-B77D-F695-73D250862F65}"/>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707912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9FBA0-6EAE-0595-2DFA-AE71B4AE528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5FC92D2-FB74-960B-2439-20ABBAA74C00}"/>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5" name="Picture 4">
            <a:extLst>
              <a:ext uri="{FF2B5EF4-FFF2-40B4-BE49-F238E27FC236}">
                <a16:creationId xmlns:a16="http://schemas.microsoft.com/office/drawing/2014/main" id="{FC00DC6B-4824-27D3-78D9-819A3F04CCE2}"/>
              </a:ext>
            </a:extLst>
          </p:cNvPr>
          <p:cNvPicPr>
            <a:picLocks noChangeAspect="1"/>
          </p:cNvPicPr>
          <p:nvPr/>
        </p:nvPicPr>
        <p:blipFill>
          <a:blip r:embed="rId3"/>
          <a:stretch>
            <a:fillRect/>
          </a:stretch>
        </p:blipFill>
        <p:spPr>
          <a:xfrm>
            <a:off x="1181100" y="661987"/>
            <a:ext cx="15925800" cy="8963025"/>
          </a:xfrm>
          <a:prstGeom prst="rect">
            <a:avLst/>
          </a:prstGeom>
        </p:spPr>
      </p:pic>
      <p:pic>
        <p:nvPicPr>
          <p:cNvPr id="3" name="Picture 2">
            <a:extLst>
              <a:ext uri="{FF2B5EF4-FFF2-40B4-BE49-F238E27FC236}">
                <a16:creationId xmlns:a16="http://schemas.microsoft.com/office/drawing/2014/main" id="{C280104A-58B5-6EDB-C2B4-05BCF7DDF6B6}"/>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377264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29891" y="952500"/>
            <a:ext cx="6228217" cy="4751364"/>
          </a:xfrm>
          <a:custGeom>
            <a:avLst/>
            <a:gdLst/>
            <a:ahLst/>
            <a:cxnLst/>
            <a:rect l="l" t="t" r="r" b="b"/>
            <a:pathLst>
              <a:path w="6228217" h="4141764">
                <a:moveTo>
                  <a:pt x="0" y="0"/>
                </a:moveTo>
                <a:lnTo>
                  <a:pt x="6228216" y="0"/>
                </a:lnTo>
                <a:lnTo>
                  <a:pt x="6228216" y="4141764"/>
                </a:lnTo>
                <a:lnTo>
                  <a:pt x="0" y="414176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204020" y="146845"/>
            <a:ext cx="18083980" cy="10307950"/>
          </a:xfrm>
          <a:prstGeom prst="rect">
            <a:avLst/>
          </a:prstGeom>
        </p:spPr>
        <p:txBody>
          <a:bodyPr wrap="square" lIns="0" tIns="0" rIns="0" bIns="0" rtlCol="0" anchor="t">
            <a:spAutoFit/>
          </a:bodyPr>
          <a:lstStyle/>
          <a:p>
            <a:pPr algn="ctr">
              <a:lnSpc>
                <a:spcPts val="4759"/>
              </a:lnSpc>
              <a:spcBef>
                <a:spcPct val="0"/>
              </a:spcBef>
            </a:pPr>
            <a:r>
              <a:rPr lang="en-US" sz="4400" b="1">
                <a:solidFill>
                  <a:srgbClr val="F44336"/>
                </a:solidFill>
                <a:latin typeface="Tw Cen MT" panose="020B0602020104020603" pitchFamily="34" charset="0"/>
                <a:ea typeface="Century Gothic Paneuropean"/>
                <a:cs typeface="Century Gothic Paneuropean"/>
                <a:sym typeface="Century Gothic Paneuropean"/>
              </a:rPr>
              <a:t>Task: Fill in the blanks using the word bank.</a:t>
            </a:r>
          </a:p>
          <a:p>
            <a:pPr algn="ctr">
              <a:lnSpc>
                <a:spcPts val="4759"/>
              </a:lnSpc>
              <a:spcBef>
                <a:spcPct val="0"/>
              </a:spcBef>
            </a:pPr>
            <a:endParaRPr lang="en-US" sz="4400">
              <a:solidFill>
                <a:srgbClr val="F44336"/>
              </a:solidFill>
              <a:latin typeface="Tw Cen MT" panose="020B0602020104020603" pitchFamily="34" charset="0"/>
              <a:ea typeface="Century Gothic Paneuropean"/>
              <a:cs typeface="Century Gothic Paneuropean"/>
              <a:sym typeface="Century Gothic Paneuropean"/>
            </a:endParaRPr>
          </a:p>
          <a:p>
            <a:pPr algn="ctr">
              <a:lnSpc>
                <a:spcPts val="4759"/>
              </a:lnSpc>
              <a:spcBef>
                <a:spcPct val="0"/>
              </a:spcBef>
            </a:pPr>
            <a:r>
              <a:rPr lang="en-US" sz="4400" b="1">
                <a:solidFill>
                  <a:srgbClr val="000000"/>
                </a:solidFill>
                <a:latin typeface="Tw Cen MT" panose="020B0602020104020603" pitchFamily="34" charset="0"/>
                <a:ea typeface="Century Gothic Paneuropean Bold"/>
                <a:cs typeface="Century Gothic Paneuropean Bold"/>
                <a:sym typeface="Century Gothic Paneuropean Bold"/>
              </a:rPr>
              <a:t>Word Bank: </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light</a:t>
            </a:r>
            <a:br>
              <a:rPr lang="en-US" sz="4400">
                <a:solidFill>
                  <a:srgbClr val="000000"/>
                </a:solidFill>
                <a:latin typeface="Tw Cen MT" panose="020B0602020104020603" pitchFamily="34" charset="0"/>
                <a:ea typeface="Century Gothic Paneuropean"/>
                <a:cs typeface="Century Gothic Paneuropean"/>
                <a:sym typeface="Century Gothic Paneuropean"/>
              </a:rPr>
            </a:br>
            <a:r>
              <a:rPr lang="en-US" sz="4400">
                <a:solidFill>
                  <a:srgbClr val="000000"/>
                </a:solidFill>
                <a:latin typeface="Tw Cen MT" panose="020B0602020104020603" pitchFamily="34" charset="0"/>
                <a:ea typeface="Century Gothic Paneuropean"/>
                <a:cs typeface="Century Gothic Paneuropean"/>
                <a:sym typeface="Century Gothic Paneuropean"/>
              </a:rPr>
              <a:t>reuse </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creation</a:t>
            </a:r>
            <a:br>
              <a:rPr lang="en-US" sz="4400">
                <a:solidFill>
                  <a:srgbClr val="000000"/>
                </a:solidFill>
                <a:latin typeface="Tw Cen MT" panose="020B0602020104020603" pitchFamily="34" charset="0"/>
                <a:ea typeface="Century Gothic Paneuropean"/>
                <a:cs typeface="Century Gothic Paneuropean"/>
                <a:sym typeface="Century Gothic Paneuropean"/>
              </a:rPr>
            </a:br>
            <a:r>
              <a:rPr lang="en-US" sz="4400">
                <a:solidFill>
                  <a:srgbClr val="000000"/>
                </a:solidFill>
                <a:latin typeface="Tw Cen MT" panose="020B0602020104020603" pitchFamily="34" charset="0"/>
                <a:ea typeface="Century Gothic Paneuropean"/>
                <a:cs typeface="Century Gothic Paneuropean"/>
                <a:sym typeface="Century Gothic Paneuropean"/>
              </a:rPr>
              <a:t>animals</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recycle</a:t>
            </a:r>
          </a:p>
          <a:p>
            <a:pPr algn="ctr">
              <a:lnSpc>
                <a:spcPts val="5459"/>
              </a:lnSpc>
              <a:spcBef>
                <a:spcPct val="0"/>
              </a:spcBef>
            </a:pPr>
            <a:endParaRPr lang="en-US" sz="4400">
              <a:solidFill>
                <a:srgbClr val="000000"/>
              </a:solidFill>
              <a:latin typeface="Tw Cen MT" panose="020B0602020104020603" pitchFamily="34" charset="0"/>
              <a:ea typeface="Century Gothic Paneuropean"/>
              <a:cs typeface="Century Gothic Paneuropean"/>
              <a:sym typeface="Century Gothic Paneuropean"/>
            </a:endParaRPr>
          </a:p>
          <a:p>
            <a:pPr algn="ctr"/>
            <a:r>
              <a:rPr lang="en-GB" sz="4000">
                <a:latin typeface="Tw Cen MT" panose="020B0602020104020603" pitchFamily="34" charset="0"/>
              </a:rPr>
              <a:t>__________ are part of God’s creation.</a:t>
            </a:r>
            <a:br>
              <a:rPr lang="en-GB" sz="4000">
                <a:latin typeface="Tw Cen MT" panose="020B0602020104020603" pitchFamily="34" charset="0"/>
              </a:rPr>
            </a:br>
            <a:r>
              <a:rPr lang="en-GB" sz="4000">
                <a:latin typeface="Tw Cen MT" panose="020B0602020104020603" pitchFamily="34" charset="0"/>
              </a:rPr>
              <a:t>I can __________ things instead of throwing them away.</a:t>
            </a:r>
            <a:br>
              <a:rPr lang="en-GB" sz="4000">
                <a:latin typeface="Tw Cen MT" panose="020B0602020104020603" pitchFamily="34" charset="0"/>
              </a:rPr>
            </a:br>
            <a:r>
              <a:rPr lang="en-GB" sz="4000">
                <a:latin typeface="Tw Cen MT" panose="020B0602020104020603" pitchFamily="34" charset="0"/>
              </a:rPr>
              <a:t>I can turn off the __________ when I leave a room.</a:t>
            </a:r>
            <a:br>
              <a:rPr lang="en-GB" sz="4000">
                <a:latin typeface="Tw Cen MT" panose="020B0602020104020603" pitchFamily="34" charset="0"/>
              </a:rPr>
            </a:br>
            <a:r>
              <a:rPr lang="en-GB" sz="4000">
                <a:latin typeface="Tw Cen MT" panose="020B0602020104020603" pitchFamily="34" charset="0"/>
              </a:rPr>
              <a:t>God asks us to care for __________.</a:t>
            </a:r>
            <a:br>
              <a:rPr lang="en-GB" sz="4000">
                <a:latin typeface="Tw Cen MT" panose="020B0602020104020603" pitchFamily="34" charset="0"/>
              </a:rPr>
            </a:br>
            <a:r>
              <a:rPr lang="en-GB" sz="4000">
                <a:latin typeface="Tw Cen MT" panose="020B0602020104020603" pitchFamily="34" charset="0"/>
              </a:rPr>
              <a:t>We should ______ what we already have.</a:t>
            </a:r>
          </a:p>
          <a:p>
            <a:pPr algn="ctr"/>
            <a:r>
              <a:rPr lang="en-GB" sz="4000" b="1">
                <a:solidFill>
                  <a:srgbClr val="00B050"/>
                </a:solidFill>
                <a:latin typeface="Tw Cen MT" panose="020B0602020104020603" pitchFamily="34" charset="0"/>
              </a:rPr>
              <a:t>Challenge:</a:t>
            </a:r>
            <a:r>
              <a:rPr lang="en-GB" sz="4000">
                <a:solidFill>
                  <a:srgbClr val="00B050"/>
                </a:solidFill>
                <a:latin typeface="Tw Cen MT" panose="020B0602020104020603" pitchFamily="34" charset="0"/>
              </a:rPr>
              <a:t> What could you reuse today?</a:t>
            </a:r>
          </a:p>
          <a:p>
            <a:pPr algn="ctr">
              <a:lnSpc>
                <a:spcPts val="4759"/>
              </a:lnSpc>
              <a:spcBef>
                <a:spcPct val="0"/>
              </a:spcBef>
            </a:pPr>
            <a:endParaRPr lang="en-US" sz="4400">
              <a:solidFill>
                <a:srgbClr val="000000"/>
              </a:solidFill>
              <a:latin typeface="Tw Cen MT" panose="020B0602020104020603" pitchFamily="34" charset="0"/>
              <a:ea typeface="Century Gothic Paneuropean"/>
              <a:cs typeface="Century Gothic Paneuropean"/>
              <a:sym typeface="Century Gothic Paneuropean"/>
            </a:endParaRPr>
          </a:p>
        </p:txBody>
      </p:sp>
      <p:pic>
        <p:nvPicPr>
          <p:cNvPr id="7" name="Picture 6">
            <a:extLst>
              <a:ext uri="{FF2B5EF4-FFF2-40B4-BE49-F238E27FC236}">
                <a16:creationId xmlns:a16="http://schemas.microsoft.com/office/drawing/2014/main" id="{837F0AE5-8029-539C-DF16-C5615F18BCDC}"/>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5" name="Picture 4">
            <a:extLst>
              <a:ext uri="{FF2B5EF4-FFF2-40B4-BE49-F238E27FC236}">
                <a16:creationId xmlns:a16="http://schemas.microsoft.com/office/drawing/2014/main" id="{D2A232B1-C6E3-5B25-6F22-DF27122A9006}"/>
              </a:ext>
            </a:extLst>
          </p:cNvPr>
          <p:cNvPicPr>
            <a:picLocks noChangeAspect="1"/>
          </p:cNvPicPr>
          <p:nvPr/>
        </p:nvPicPr>
        <p:blipFill>
          <a:blip r:embed="rId4"/>
          <a:stretch>
            <a:fillRect/>
          </a:stretch>
        </p:blipFill>
        <p:spPr>
          <a:xfrm>
            <a:off x="14336486" y="9532864"/>
            <a:ext cx="3951514" cy="75413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21E5D-0A7E-080A-CDE8-9261BF6F7CD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157666-2C9E-CF82-240B-8C7499406470}"/>
              </a:ext>
            </a:extLst>
          </p:cNvPr>
          <p:cNvSpPr/>
          <p:nvPr/>
        </p:nvSpPr>
        <p:spPr>
          <a:xfrm>
            <a:off x="6029892" y="1001736"/>
            <a:ext cx="6228217" cy="4751364"/>
          </a:xfrm>
          <a:custGeom>
            <a:avLst/>
            <a:gdLst/>
            <a:ahLst/>
            <a:cxnLst/>
            <a:rect l="l" t="t" r="r" b="b"/>
            <a:pathLst>
              <a:path w="6228217" h="4141764">
                <a:moveTo>
                  <a:pt x="0" y="0"/>
                </a:moveTo>
                <a:lnTo>
                  <a:pt x="6228216" y="0"/>
                </a:lnTo>
                <a:lnTo>
                  <a:pt x="6228216" y="4141764"/>
                </a:lnTo>
                <a:lnTo>
                  <a:pt x="0" y="414176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a:extLst>
              <a:ext uri="{FF2B5EF4-FFF2-40B4-BE49-F238E27FC236}">
                <a16:creationId xmlns:a16="http://schemas.microsoft.com/office/drawing/2014/main" id="{2E247648-E3F2-7D87-09B2-31C3F54F48FA}"/>
              </a:ext>
            </a:extLst>
          </p:cNvPr>
          <p:cNvSpPr txBox="1"/>
          <p:nvPr/>
        </p:nvSpPr>
        <p:spPr>
          <a:xfrm>
            <a:off x="-1" y="130516"/>
            <a:ext cx="18288000" cy="10387459"/>
          </a:xfrm>
          <a:prstGeom prst="rect">
            <a:avLst/>
          </a:prstGeom>
        </p:spPr>
        <p:txBody>
          <a:bodyPr wrap="square" lIns="0" tIns="0" rIns="0" bIns="0" rtlCol="0" anchor="t">
            <a:spAutoFit/>
          </a:bodyPr>
          <a:lstStyle/>
          <a:p>
            <a:pPr algn="ctr">
              <a:lnSpc>
                <a:spcPts val="4759"/>
              </a:lnSpc>
              <a:spcBef>
                <a:spcPct val="0"/>
              </a:spcBef>
            </a:pPr>
            <a:r>
              <a:rPr lang="en-US" sz="4400" b="1">
                <a:solidFill>
                  <a:srgbClr val="F44336"/>
                </a:solidFill>
                <a:latin typeface="Tw Cen MT" panose="020B0602020104020603" pitchFamily="34" charset="0"/>
                <a:ea typeface="Century Gothic Paneuropean"/>
                <a:cs typeface="Century Gothic Paneuropean"/>
                <a:sym typeface="Century Gothic Paneuropean"/>
              </a:rPr>
              <a:t>Task: Fill in the blanks using the word bank.</a:t>
            </a:r>
          </a:p>
          <a:p>
            <a:pPr algn="ctr">
              <a:lnSpc>
                <a:spcPts val="4759"/>
              </a:lnSpc>
              <a:spcBef>
                <a:spcPct val="0"/>
              </a:spcBef>
            </a:pPr>
            <a:endParaRPr lang="en-US" sz="4400">
              <a:solidFill>
                <a:srgbClr val="F44336"/>
              </a:solidFill>
              <a:latin typeface="Tw Cen MT" panose="020B0602020104020603" pitchFamily="34" charset="0"/>
              <a:ea typeface="Century Gothic Paneuropean"/>
              <a:cs typeface="Century Gothic Paneuropean"/>
              <a:sym typeface="Century Gothic Paneuropean"/>
            </a:endParaRPr>
          </a:p>
          <a:p>
            <a:pPr algn="ctr">
              <a:lnSpc>
                <a:spcPts val="4759"/>
              </a:lnSpc>
              <a:spcBef>
                <a:spcPct val="0"/>
              </a:spcBef>
            </a:pPr>
            <a:r>
              <a:rPr lang="en-US" sz="4400" b="1">
                <a:solidFill>
                  <a:srgbClr val="000000"/>
                </a:solidFill>
                <a:latin typeface="Tw Cen MT" panose="020B0602020104020603" pitchFamily="34" charset="0"/>
                <a:ea typeface="Century Gothic Paneuropean Bold"/>
                <a:cs typeface="Century Gothic Paneuropean Bold"/>
                <a:sym typeface="Century Gothic Paneuropean Bold"/>
              </a:rPr>
              <a:t>Word Bank: </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world</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care </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 God</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help </a:t>
            </a:r>
          </a:p>
          <a:p>
            <a:pPr algn="ctr">
              <a:lnSpc>
                <a:spcPts val="4759"/>
              </a:lnSpc>
              <a:spcBef>
                <a:spcPct val="0"/>
              </a:spcBef>
            </a:pPr>
            <a:r>
              <a:rPr lang="en-US" sz="4400">
                <a:solidFill>
                  <a:srgbClr val="000000"/>
                </a:solidFill>
                <a:latin typeface="Tw Cen MT" panose="020B0602020104020603" pitchFamily="34" charset="0"/>
                <a:ea typeface="Century Gothic Paneuropean"/>
                <a:cs typeface="Century Gothic Paneuropean"/>
                <a:sym typeface="Century Gothic Paneuropean"/>
              </a:rPr>
              <a:t>water</a:t>
            </a:r>
          </a:p>
          <a:p>
            <a:pPr algn="ctr">
              <a:lnSpc>
                <a:spcPts val="5459"/>
              </a:lnSpc>
              <a:spcBef>
                <a:spcPct val="0"/>
              </a:spcBef>
            </a:pPr>
            <a:endParaRPr lang="en-US" sz="4400">
              <a:solidFill>
                <a:srgbClr val="000000"/>
              </a:solidFill>
              <a:latin typeface="Tw Cen MT" panose="020B0602020104020603" pitchFamily="34" charset="0"/>
              <a:ea typeface="Century Gothic Paneuropean"/>
              <a:cs typeface="Century Gothic Paneuropean"/>
              <a:sym typeface="Century Gothic Paneuropean"/>
            </a:endParaRPr>
          </a:p>
          <a:p>
            <a:pPr algn="ctr">
              <a:lnSpc>
                <a:spcPts val="5459"/>
              </a:lnSpc>
              <a:spcBef>
                <a:spcPct val="0"/>
              </a:spcBef>
            </a:pPr>
            <a:r>
              <a:rPr lang="en-US" sz="4000">
                <a:solidFill>
                  <a:srgbClr val="000000"/>
                </a:solidFill>
                <a:latin typeface="Tw Cen MT" panose="020B0602020104020603" pitchFamily="34" charset="0"/>
                <a:ea typeface="Century Gothic Paneuropean"/>
                <a:cs typeface="Century Gothic Paneuropean"/>
                <a:sym typeface="Century Gothic Paneuropean"/>
              </a:rPr>
              <a:t>_______________ made the world.</a:t>
            </a:r>
          </a:p>
          <a:p>
            <a:pPr algn="ctr">
              <a:lnSpc>
                <a:spcPts val="5459"/>
              </a:lnSpc>
              <a:spcBef>
                <a:spcPct val="0"/>
              </a:spcBef>
            </a:pPr>
            <a:r>
              <a:rPr lang="en-US" sz="4000">
                <a:solidFill>
                  <a:srgbClr val="000000"/>
                </a:solidFill>
                <a:latin typeface="Tw Cen MT" panose="020B0602020104020603" pitchFamily="34" charset="0"/>
                <a:ea typeface="Century Gothic Paneuropean"/>
                <a:cs typeface="Century Gothic Paneuropean"/>
                <a:sym typeface="Century Gothic Paneuropean"/>
              </a:rPr>
              <a:t>I can _______________ for God’s creation.</a:t>
            </a:r>
          </a:p>
          <a:p>
            <a:pPr algn="ctr">
              <a:lnSpc>
                <a:spcPts val="5459"/>
              </a:lnSpc>
              <a:spcBef>
                <a:spcPct val="0"/>
              </a:spcBef>
            </a:pPr>
            <a:r>
              <a:rPr lang="en-US" sz="4000">
                <a:solidFill>
                  <a:srgbClr val="000000"/>
                </a:solidFill>
                <a:latin typeface="Tw Cen MT" panose="020B0602020104020603" pitchFamily="34" charset="0"/>
                <a:ea typeface="Century Gothic Paneuropean"/>
                <a:cs typeface="Century Gothic Paneuropean"/>
                <a:sym typeface="Century Gothic Paneuropean"/>
              </a:rPr>
              <a:t>Plants need _______________ to grow.</a:t>
            </a:r>
          </a:p>
          <a:p>
            <a:pPr algn="ctr">
              <a:lnSpc>
                <a:spcPts val="5459"/>
              </a:lnSpc>
              <a:spcBef>
                <a:spcPct val="0"/>
              </a:spcBef>
            </a:pPr>
            <a:r>
              <a:rPr lang="en-US" sz="4000">
                <a:solidFill>
                  <a:srgbClr val="000000"/>
                </a:solidFill>
                <a:latin typeface="Tw Cen MT" panose="020B0602020104020603" pitchFamily="34" charset="0"/>
                <a:ea typeface="Century Gothic Paneuropean"/>
                <a:cs typeface="Century Gothic Paneuropean"/>
                <a:sym typeface="Century Gothic Paneuropean"/>
              </a:rPr>
              <a:t> I can _______________ our Earth.</a:t>
            </a:r>
          </a:p>
          <a:p>
            <a:pPr algn="ctr">
              <a:lnSpc>
                <a:spcPts val="5459"/>
              </a:lnSpc>
              <a:spcBef>
                <a:spcPct val="0"/>
              </a:spcBef>
            </a:pPr>
            <a:r>
              <a:rPr lang="en-US" sz="4000">
                <a:solidFill>
                  <a:srgbClr val="000000"/>
                </a:solidFill>
                <a:latin typeface="Tw Cen MT" panose="020B0602020104020603" pitchFamily="34" charset="0"/>
                <a:ea typeface="Century Gothic Paneuropean"/>
                <a:cs typeface="Century Gothic Paneuropean"/>
                <a:sym typeface="Century Gothic Paneuropean"/>
              </a:rPr>
              <a:t>The _______________ is our Common Home.</a:t>
            </a:r>
          </a:p>
          <a:p>
            <a:pPr algn="ctr">
              <a:lnSpc>
                <a:spcPts val="4759"/>
              </a:lnSpc>
              <a:spcBef>
                <a:spcPct val="0"/>
              </a:spcBef>
            </a:pPr>
            <a:r>
              <a:rPr lang="en-US" sz="4000" b="1">
                <a:solidFill>
                  <a:srgbClr val="00B050"/>
                </a:solidFill>
                <a:latin typeface="Tw Cen MT" panose="020B0602020104020603" pitchFamily="34" charset="0"/>
                <a:ea typeface="Century Gothic Paneuropean"/>
                <a:cs typeface="Century Gothic Paneuropean"/>
                <a:sym typeface="Century Gothic Paneuropean"/>
              </a:rPr>
              <a:t>Challenge</a:t>
            </a:r>
            <a:r>
              <a:rPr lang="en-US" sz="4000">
                <a:solidFill>
                  <a:srgbClr val="00B050"/>
                </a:solidFill>
                <a:latin typeface="Tw Cen MT" panose="020B0602020104020603" pitchFamily="34" charset="0"/>
                <a:ea typeface="Century Gothic Paneuropean"/>
                <a:cs typeface="Century Gothic Paneuropean"/>
                <a:sym typeface="Century Gothic Paneuropean"/>
              </a:rPr>
              <a:t>: How can you help the world?</a:t>
            </a:r>
          </a:p>
          <a:p>
            <a:pPr algn="ctr">
              <a:lnSpc>
                <a:spcPts val="4759"/>
              </a:lnSpc>
              <a:spcBef>
                <a:spcPct val="0"/>
              </a:spcBef>
            </a:pPr>
            <a:endParaRPr lang="en-US" sz="4400">
              <a:solidFill>
                <a:srgbClr val="000000"/>
              </a:solidFill>
              <a:latin typeface="Tw Cen MT" panose="020B0602020104020603" pitchFamily="34" charset="0"/>
              <a:ea typeface="Century Gothic Paneuropean"/>
              <a:cs typeface="Century Gothic Paneuropean"/>
              <a:sym typeface="Century Gothic Paneuropean"/>
            </a:endParaRPr>
          </a:p>
        </p:txBody>
      </p:sp>
      <p:pic>
        <p:nvPicPr>
          <p:cNvPr id="7" name="Picture 6">
            <a:extLst>
              <a:ext uri="{FF2B5EF4-FFF2-40B4-BE49-F238E27FC236}">
                <a16:creationId xmlns:a16="http://schemas.microsoft.com/office/drawing/2014/main" id="{A5AF6CDC-0731-EE1E-48AC-F2ED6EF2B5D2}"/>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5" name="Picture 4">
            <a:extLst>
              <a:ext uri="{FF2B5EF4-FFF2-40B4-BE49-F238E27FC236}">
                <a16:creationId xmlns:a16="http://schemas.microsoft.com/office/drawing/2014/main" id="{68C6845E-CF86-35EB-E0AC-65FA7712D8FC}"/>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984374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86BCF-8F2E-CE9A-B487-F0264316EB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EA1964-BF62-380B-2E5C-CE950B99D454}"/>
              </a:ext>
            </a:extLst>
          </p:cNvPr>
          <p:cNvSpPr/>
          <p:nvPr/>
        </p:nvSpPr>
        <p:spPr>
          <a:xfrm>
            <a:off x="6029891" y="876300"/>
            <a:ext cx="6228217" cy="4751364"/>
          </a:xfrm>
          <a:custGeom>
            <a:avLst/>
            <a:gdLst/>
            <a:ahLst/>
            <a:cxnLst/>
            <a:rect l="l" t="t" r="r" b="b"/>
            <a:pathLst>
              <a:path w="6228217" h="4141764">
                <a:moveTo>
                  <a:pt x="0" y="0"/>
                </a:moveTo>
                <a:lnTo>
                  <a:pt x="6228216" y="0"/>
                </a:lnTo>
                <a:lnTo>
                  <a:pt x="6228216" y="4141764"/>
                </a:lnTo>
                <a:lnTo>
                  <a:pt x="0" y="414176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a:extLst>
              <a:ext uri="{FF2B5EF4-FFF2-40B4-BE49-F238E27FC236}">
                <a16:creationId xmlns:a16="http://schemas.microsoft.com/office/drawing/2014/main" id="{77E5BB3F-7198-0147-860C-6F1AA30DB9C7}"/>
              </a:ext>
            </a:extLst>
          </p:cNvPr>
          <p:cNvSpPr txBox="1"/>
          <p:nvPr/>
        </p:nvSpPr>
        <p:spPr>
          <a:xfrm>
            <a:off x="171363" y="49117"/>
            <a:ext cx="18116637" cy="10464403"/>
          </a:xfrm>
          <a:prstGeom prst="rect">
            <a:avLst/>
          </a:prstGeom>
        </p:spPr>
        <p:txBody>
          <a:bodyPr wrap="square" lIns="0" tIns="0" rIns="0" bIns="0" rtlCol="0" anchor="t">
            <a:spAutoFit/>
          </a:bodyPr>
          <a:lstStyle/>
          <a:p>
            <a:pPr algn="ctr">
              <a:lnSpc>
                <a:spcPts val="4759"/>
              </a:lnSpc>
              <a:spcBef>
                <a:spcPct val="0"/>
              </a:spcBef>
            </a:pPr>
            <a:r>
              <a:rPr lang="en-US" sz="4400" b="1">
                <a:solidFill>
                  <a:srgbClr val="F44336"/>
                </a:solidFill>
                <a:latin typeface="Tw Cen MT" panose="020B0602020104020603" pitchFamily="34" charset="0"/>
                <a:ea typeface="Century Gothic Paneuropean"/>
                <a:cs typeface="Century Gothic Paneuropean"/>
                <a:sym typeface="Century Gothic Paneuropean"/>
              </a:rPr>
              <a:t>Task: Fill in the blanks using the word bank.</a:t>
            </a:r>
          </a:p>
          <a:p>
            <a:pPr algn="ctr">
              <a:lnSpc>
                <a:spcPts val="4759"/>
              </a:lnSpc>
              <a:spcBef>
                <a:spcPct val="0"/>
              </a:spcBef>
            </a:pPr>
            <a:endParaRPr lang="en-US" sz="4400">
              <a:solidFill>
                <a:srgbClr val="F44336"/>
              </a:solidFill>
              <a:latin typeface="Tw Cen MT" panose="020B0602020104020603" pitchFamily="34" charset="0"/>
              <a:ea typeface="Century Gothic Paneuropean"/>
              <a:cs typeface="Century Gothic Paneuropean"/>
              <a:sym typeface="Century Gothic Paneuropean"/>
            </a:endParaRPr>
          </a:p>
          <a:p>
            <a:pPr algn="ctr">
              <a:lnSpc>
                <a:spcPts val="4759"/>
              </a:lnSpc>
              <a:spcBef>
                <a:spcPct val="0"/>
              </a:spcBef>
            </a:pPr>
            <a:r>
              <a:rPr lang="en-US" sz="4400" b="1">
                <a:solidFill>
                  <a:srgbClr val="000000"/>
                </a:solidFill>
                <a:latin typeface="Tw Cen MT" panose="020B0602020104020603" pitchFamily="34" charset="0"/>
                <a:ea typeface="Century Gothic Paneuropean Bold"/>
                <a:cs typeface="Century Gothic Paneuropean Bold"/>
                <a:sym typeface="Century Gothic Paneuropean Bold"/>
              </a:rPr>
              <a:t>Word Bank: </a:t>
            </a:r>
          </a:p>
          <a:p>
            <a:pPr algn="ctr">
              <a:lnSpc>
                <a:spcPct val="100000"/>
              </a:lnSpc>
              <a:spcBef>
                <a:spcPct val="0"/>
              </a:spcBef>
            </a:pPr>
            <a:r>
              <a:rPr lang="en-GB" sz="4200">
                <a:latin typeface="Tw Cen MT" panose="020B0602020104020603" pitchFamily="34" charset="0"/>
              </a:rPr>
              <a:t>share </a:t>
            </a:r>
            <a:br>
              <a:rPr lang="en-GB" sz="4200">
                <a:latin typeface="Tw Cen MT" panose="020B0602020104020603" pitchFamily="34" charset="0"/>
              </a:rPr>
            </a:br>
            <a:r>
              <a:rPr lang="en-GB" sz="4200">
                <a:latin typeface="Tw Cen MT" panose="020B0602020104020603" pitchFamily="34" charset="0"/>
              </a:rPr>
              <a:t>protect </a:t>
            </a:r>
            <a:br>
              <a:rPr lang="en-GB" sz="4200">
                <a:latin typeface="Tw Cen MT" panose="020B0602020104020603" pitchFamily="34" charset="0"/>
              </a:rPr>
            </a:br>
            <a:r>
              <a:rPr lang="en-GB" sz="4200">
                <a:latin typeface="Tw Cen MT" panose="020B0602020104020603" pitchFamily="34" charset="0"/>
              </a:rPr>
              <a:t>waste </a:t>
            </a:r>
            <a:br>
              <a:rPr lang="en-GB" sz="4200">
                <a:latin typeface="Tw Cen MT" panose="020B0602020104020603" pitchFamily="34" charset="0"/>
              </a:rPr>
            </a:br>
            <a:r>
              <a:rPr lang="en-GB" sz="4200">
                <a:latin typeface="Tw Cen MT" panose="020B0602020104020603" pitchFamily="34" charset="0"/>
              </a:rPr>
              <a:t>future </a:t>
            </a:r>
            <a:br>
              <a:rPr lang="en-GB" sz="4200">
                <a:latin typeface="Tw Cen MT" panose="020B0602020104020603" pitchFamily="34" charset="0"/>
              </a:rPr>
            </a:br>
            <a:r>
              <a:rPr lang="en-GB" sz="4200">
                <a:latin typeface="Tw Cen MT" panose="020B0602020104020603" pitchFamily="34" charset="0"/>
              </a:rPr>
              <a:t>home</a:t>
            </a:r>
            <a:endParaRPr lang="en-US" sz="4200">
              <a:solidFill>
                <a:srgbClr val="000000"/>
              </a:solidFill>
              <a:latin typeface="Tw Cen MT" panose="020B0602020104020603" pitchFamily="34" charset="0"/>
              <a:ea typeface="Century Gothic Paneuropean"/>
              <a:cs typeface="Century Gothic Paneuropean"/>
              <a:sym typeface="Century Gothic Paneuropean"/>
            </a:endParaRPr>
          </a:p>
          <a:p>
            <a:pPr algn="ctr">
              <a:lnSpc>
                <a:spcPct val="100000"/>
              </a:lnSpc>
              <a:spcBef>
                <a:spcPct val="0"/>
              </a:spcBef>
            </a:pPr>
            <a:br>
              <a:rPr lang="en-GB" sz="4400">
                <a:latin typeface="Tw Cen MT" panose="020B0602020104020603" pitchFamily="34" charset="0"/>
              </a:rPr>
            </a:br>
            <a:r>
              <a:rPr lang="en-GB" sz="4000">
                <a:latin typeface="Tw Cen MT" panose="020B0602020104020603" pitchFamily="34" charset="0"/>
              </a:rPr>
              <a:t>We should not __________ water or other resources.</a:t>
            </a:r>
            <a:br>
              <a:rPr lang="en-GB" sz="4000">
                <a:latin typeface="Tw Cen MT" panose="020B0602020104020603" pitchFamily="34" charset="0"/>
              </a:rPr>
            </a:br>
            <a:r>
              <a:rPr lang="en-GB" sz="4000">
                <a:latin typeface="Tw Cen MT" panose="020B0602020104020603" pitchFamily="34" charset="0"/>
              </a:rPr>
              <a:t>We can __________ what we have with others.</a:t>
            </a:r>
            <a:br>
              <a:rPr lang="en-GB" sz="4000">
                <a:latin typeface="Tw Cen MT" panose="020B0602020104020603" pitchFamily="34" charset="0"/>
              </a:rPr>
            </a:br>
            <a:r>
              <a:rPr lang="en-GB" sz="4000">
                <a:latin typeface="Tw Cen MT" panose="020B0602020104020603" pitchFamily="34" charset="0"/>
              </a:rPr>
              <a:t>We can __________ plants and animals.</a:t>
            </a:r>
            <a:br>
              <a:rPr lang="en-GB" sz="4000">
                <a:latin typeface="Tw Cen MT" panose="020B0602020104020603" pitchFamily="34" charset="0"/>
              </a:rPr>
            </a:br>
            <a:r>
              <a:rPr lang="en-GB" sz="4000">
                <a:latin typeface="Tw Cen MT" panose="020B0602020104020603" pitchFamily="34" charset="0"/>
              </a:rPr>
              <a:t>We care for the Earth now and for the __________.</a:t>
            </a:r>
            <a:br>
              <a:rPr lang="en-GB" sz="4000">
                <a:latin typeface="Tw Cen MT" panose="020B0602020104020603" pitchFamily="34" charset="0"/>
              </a:rPr>
            </a:br>
            <a:r>
              <a:rPr lang="en-GB" sz="4000">
                <a:latin typeface="Tw Cen MT" panose="020B0602020104020603" pitchFamily="34" charset="0"/>
              </a:rPr>
              <a:t>The Earth is the __________ we all share.</a:t>
            </a:r>
            <a:br>
              <a:rPr lang="en-GB" sz="4000">
                <a:latin typeface="Tw Cen MT" panose="020B0602020104020603" pitchFamily="34" charset="0"/>
              </a:rPr>
            </a:br>
            <a:r>
              <a:rPr lang="en-US" sz="4000" b="1">
                <a:solidFill>
                  <a:srgbClr val="00B050"/>
                </a:solidFill>
                <a:latin typeface="Tw Cen MT" panose="020B0602020104020603" pitchFamily="34" charset="0"/>
                <a:ea typeface="Century Gothic Paneuropean"/>
                <a:cs typeface="Century Gothic Paneuropean"/>
                <a:sym typeface="Century Gothic Paneuropean"/>
              </a:rPr>
              <a:t>Challenge</a:t>
            </a:r>
            <a:r>
              <a:rPr lang="en-US" sz="4000">
                <a:solidFill>
                  <a:srgbClr val="00B050"/>
                </a:solidFill>
                <a:latin typeface="Tw Cen MT" panose="020B0602020104020603" pitchFamily="34" charset="0"/>
                <a:ea typeface="Century Gothic Paneuropean"/>
                <a:cs typeface="Century Gothic Paneuropean"/>
                <a:sym typeface="Century Gothic Paneuropean"/>
              </a:rPr>
              <a:t>: Who are we caring for when we look after the Earth today?</a:t>
            </a:r>
            <a:br>
              <a:rPr lang="en-GB" sz="4000">
                <a:latin typeface="Tw Cen MT" panose="020B0602020104020603" pitchFamily="34" charset="0"/>
              </a:rPr>
            </a:br>
            <a:endParaRPr lang="en-US" sz="4000">
              <a:solidFill>
                <a:srgbClr val="000000"/>
              </a:solidFill>
              <a:latin typeface="Tw Cen MT" panose="020B0602020104020603" pitchFamily="34" charset="0"/>
              <a:ea typeface="Century Gothic Paneuropean"/>
              <a:cs typeface="Century Gothic Paneuropean"/>
              <a:sym typeface="Century Gothic Paneuropean"/>
            </a:endParaRPr>
          </a:p>
        </p:txBody>
      </p:sp>
      <p:pic>
        <p:nvPicPr>
          <p:cNvPr id="7" name="Picture 6">
            <a:extLst>
              <a:ext uri="{FF2B5EF4-FFF2-40B4-BE49-F238E27FC236}">
                <a16:creationId xmlns:a16="http://schemas.microsoft.com/office/drawing/2014/main" id="{17ED1B61-8BF1-905A-BDA7-08EA398A9218}"/>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5" name="Picture 4">
            <a:extLst>
              <a:ext uri="{FF2B5EF4-FFF2-40B4-BE49-F238E27FC236}">
                <a16:creationId xmlns:a16="http://schemas.microsoft.com/office/drawing/2014/main" id="{1B2D0677-F964-9D3D-EDF4-CDD8FD571CD2}"/>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952823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517FB-83A9-EC90-C208-4F1A9D59584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D39B64C-0B1C-030B-5407-766FB602D953}"/>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EB5F8998-1C3B-EF87-A40E-389EA508B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0" y="553316"/>
            <a:ext cx="15925800" cy="8963025"/>
          </a:xfrm>
          <a:prstGeom prst="rect">
            <a:avLst/>
          </a:prstGeom>
        </p:spPr>
      </p:pic>
      <p:pic>
        <p:nvPicPr>
          <p:cNvPr id="4" name="Picture 3">
            <a:extLst>
              <a:ext uri="{FF2B5EF4-FFF2-40B4-BE49-F238E27FC236}">
                <a16:creationId xmlns:a16="http://schemas.microsoft.com/office/drawing/2014/main" id="{E39DD231-3942-EAAF-1969-718E4A877D09}"/>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4115594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06928" y="-114300"/>
            <a:ext cx="13547272" cy="11107464"/>
          </a:xfrm>
          <a:prstGeom prst="rect">
            <a:avLst/>
          </a:prstGeom>
        </p:spPr>
        <p:txBody>
          <a:bodyPr wrap="square" lIns="0" tIns="0" rIns="0" bIns="0" rtlCol="0" anchor="t">
            <a:spAutoFit/>
          </a:bodyPr>
          <a:lstStyle/>
          <a:p>
            <a:pPr algn="ctr">
              <a:lnSpc>
                <a:spcPts val="5898"/>
              </a:lnSpc>
              <a:spcBef>
                <a:spcPct val="0"/>
              </a:spcBef>
            </a:pPr>
            <a:endParaRPr lang="en-US" sz="4400" b="1">
              <a:solidFill>
                <a:srgbClr val="F44336"/>
              </a:solidFill>
              <a:latin typeface="Tw Cen MT" panose="020B0602020104020603" pitchFamily="34" charset="0"/>
              <a:ea typeface="Century Gothic Paneuropean Bold"/>
              <a:cs typeface="Century Gothic Paneuropean Bold"/>
              <a:sym typeface="Century Gothic Paneuropean Bold"/>
            </a:endParaRPr>
          </a:p>
          <a:p>
            <a:r>
              <a:rPr lang="en-GB" sz="4400" b="1">
                <a:solidFill>
                  <a:srgbClr val="1800AD"/>
                </a:solidFill>
                <a:latin typeface="Tw Cen MT" panose="020B0602020104020603" pitchFamily="34" charset="0"/>
              </a:rPr>
              <a:t>Discussion 1 — The Shared Paper Box</a:t>
            </a:r>
          </a:p>
          <a:p>
            <a:endParaRPr lang="en-GB" sz="4400" b="1">
              <a:latin typeface="Tw Cen MT" panose="020B0602020104020603" pitchFamily="34" charset="0"/>
            </a:endParaRPr>
          </a:p>
          <a:p>
            <a:r>
              <a:rPr lang="en-GB" sz="4400" b="1">
                <a:latin typeface="Tw Cen MT" panose="020B0602020104020603" pitchFamily="34" charset="0"/>
              </a:rPr>
              <a:t>The art table is nearly out of paper. Some pupils want to use lots for one project. Other pupils still need paper for their work.</a:t>
            </a:r>
          </a:p>
          <a:p>
            <a:endParaRPr lang="en-GB" sz="4400" b="1">
              <a:latin typeface="Tw Cen MT" panose="020B0602020104020603" pitchFamily="34" charset="0"/>
            </a:endParaRPr>
          </a:p>
          <a:p>
            <a:r>
              <a:rPr lang="en-GB" sz="4400" i="1">
                <a:latin typeface="Tw Cen MT" panose="020B0602020104020603" pitchFamily="34" charset="0"/>
              </a:rPr>
              <a:t>Possible prompts: </a:t>
            </a:r>
          </a:p>
          <a:p>
            <a:pPr marL="571500" indent="-571500">
              <a:buFont typeface="Arial" panose="020B0604020202020204" pitchFamily="34" charset="0"/>
              <a:buChar char="•"/>
            </a:pPr>
            <a:r>
              <a:rPr lang="en-GB" sz="4400">
                <a:latin typeface="Tw Cen MT" panose="020B0602020104020603" pitchFamily="34" charset="0"/>
              </a:rPr>
              <a:t>What would help the whole class?</a:t>
            </a:r>
          </a:p>
          <a:p>
            <a:pPr marL="571500" indent="-571500">
              <a:buFont typeface="Arial" panose="020B0604020202020204" pitchFamily="34" charset="0"/>
              <a:buChar char="•"/>
            </a:pPr>
            <a:r>
              <a:rPr lang="en-GB" sz="4400">
                <a:latin typeface="Tw Cen MT" panose="020B0602020104020603" pitchFamily="34" charset="0"/>
              </a:rPr>
              <a:t>What would be fair?</a:t>
            </a:r>
          </a:p>
          <a:p>
            <a:pPr marL="571500" indent="-571500">
              <a:buFont typeface="Arial" panose="020B0604020202020204" pitchFamily="34" charset="0"/>
              <a:buChar char="•"/>
            </a:pPr>
            <a:r>
              <a:rPr lang="en-GB" sz="4400">
                <a:latin typeface="Tw Cen MT" panose="020B0602020104020603" pitchFamily="34" charset="0"/>
              </a:rPr>
              <a:t>How can we care for shared resources?</a:t>
            </a:r>
          </a:p>
          <a:p>
            <a:pPr marL="571500" indent="-571500">
              <a:buFont typeface="Arial" panose="020B0604020202020204" pitchFamily="34" charset="0"/>
              <a:buChar char="•"/>
            </a:pPr>
            <a:r>
              <a:rPr lang="en-GB" sz="4400">
                <a:latin typeface="Tw Cen MT" panose="020B0602020104020603" pitchFamily="34" charset="0"/>
              </a:rPr>
              <a:t>Can everyone still create something beautiful?</a:t>
            </a:r>
          </a:p>
          <a:p>
            <a:endParaRPr lang="en-GB" sz="4400">
              <a:latin typeface="Tw Cen MT" panose="020B0602020104020603" pitchFamily="34" charset="0"/>
            </a:endParaRPr>
          </a:p>
          <a:p>
            <a:pPr>
              <a:lnSpc>
                <a:spcPts val="5898"/>
              </a:lnSpc>
              <a:spcBef>
                <a:spcPct val="0"/>
              </a:spcBef>
            </a:pPr>
            <a:r>
              <a:rPr lang="en-US" sz="4400" b="1">
                <a:solidFill>
                  <a:srgbClr val="00B050"/>
                </a:solidFill>
                <a:latin typeface="Tw Cen MT" panose="020B0602020104020603" pitchFamily="34" charset="0"/>
                <a:ea typeface="Century Gothic Paneuropean"/>
                <a:cs typeface="Century Gothic Paneuropean"/>
                <a:sym typeface="Century Gothic Paneuropean"/>
              </a:rPr>
              <a:t>Challenge: </a:t>
            </a:r>
            <a:r>
              <a:rPr lang="en-GB" sz="4400">
                <a:solidFill>
                  <a:srgbClr val="00B050"/>
                </a:solidFill>
                <a:latin typeface="Tw Cen MT" panose="020B0602020104020603" pitchFamily="34" charset="0"/>
              </a:rPr>
              <a:t>Does stewardship mean never using resources — or using them wisely? How can we do this?</a:t>
            </a:r>
          </a:p>
          <a:p>
            <a:pPr>
              <a:lnSpc>
                <a:spcPts val="5898"/>
              </a:lnSpc>
              <a:spcBef>
                <a:spcPct val="0"/>
              </a:spcBef>
            </a:pPr>
            <a:endParaRPr lang="en-US" sz="4400">
              <a:solidFill>
                <a:srgbClr val="00B050"/>
              </a:solidFill>
              <a:latin typeface="Tw Cen MT" panose="020B0602020104020603" pitchFamily="34" charset="0"/>
              <a:ea typeface="Century Gothic Paneuropean"/>
              <a:cs typeface="Century Gothic Paneuropean"/>
              <a:sym typeface="Century Gothic Paneuropean"/>
            </a:endParaRPr>
          </a:p>
        </p:txBody>
      </p:sp>
      <p:pic>
        <p:nvPicPr>
          <p:cNvPr id="6" name="Picture 5">
            <a:extLst>
              <a:ext uri="{FF2B5EF4-FFF2-40B4-BE49-F238E27FC236}">
                <a16:creationId xmlns:a16="http://schemas.microsoft.com/office/drawing/2014/main" id="{17D0D796-B27D-4D92-B9B9-250CAF7A9E2B}"/>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5" name="Freeform 6">
            <a:extLst>
              <a:ext uri="{FF2B5EF4-FFF2-40B4-BE49-F238E27FC236}">
                <a16:creationId xmlns:a16="http://schemas.microsoft.com/office/drawing/2014/main" id="{49EDA6D3-3716-C60E-AF2E-B7FE61C17912}"/>
              </a:ext>
            </a:extLst>
          </p:cNvPr>
          <p:cNvSpPr/>
          <p:nvPr/>
        </p:nvSpPr>
        <p:spPr>
          <a:xfrm>
            <a:off x="12368980" y="2099563"/>
            <a:ext cx="5715000" cy="5234560"/>
          </a:xfrm>
          <a:custGeom>
            <a:avLst/>
            <a:gdLst/>
            <a:ahLst/>
            <a:cxnLst/>
            <a:rect l="l" t="t" r="r" b="b"/>
            <a:pathLst>
              <a:path w="3567388" h="3380720">
                <a:moveTo>
                  <a:pt x="0" y="0"/>
                </a:moveTo>
                <a:lnTo>
                  <a:pt x="3567388" y="0"/>
                </a:lnTo>
                <a:lnTo>
                  <a:pt x="3567388" y="3380720"/>
                </a:lnTo>
                <a:lnTo>
                  <a:pt x="0" y="338072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731FD27E-8D1A-A6BD-C2DA-74206ABC309C}"/>
              </a:ext>
            </a:extLst>
          </p:cNvPr>
          <p:cNvPicPr>
            <a:picLocks noChangeAspect="1"/>
          </p:cNvPicPr>
          <p:nvPr/>
        </p:nvPicPr>
        <p:blipFill>
          <a:blip r:embed="rId4"/>
          <a:stretch>
            <a:fillRect/>
          </a:stretch>
        </p:blipFill>
        <p:spPr>
          <a:xfrm>
            <a:off x="14336486" y="9532864"/>
            <a:ext cx="3951514" cy="75413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1183C-071A-77C2-A511-4E99BFD949B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DB26BA0-208F-F52A-4ACA-0C906CE8321D}"/>
              </a:ext>
            </a:extLst>
          </p:cNvPr>
          <p:cNvSpPr txBox="1"/>
          <p:nvPr/>
        </p:nvSpPr>
        <p:spPr>
          <a:xfrm>
            <a:off x="1006927" y="-114300"/>
            <a:ext cx="12880915" cy="10236136"/>
          </a:xfrm>
          <a:prstGeom prst="rect">
            <a:avLst/>
          </a:prstGeom>
        </p:spPr>
        <p:txBody>
          <a:bodyPr wrap="square" lIns="0" tIns="0" rIns="0" bIns="0" rtlCol="0" anchor="t">
            <a:spAutoFit/>
          </a:bodyPr>
          <a:lstStyle/>
          <a:p>
            <a:pPr algn="ctr">
              <a:lnSpc>
                <a:spcPts val="5898"/>
              </a:lnSpc>
              <a:spcBef>
                <a:spcPct val="0"/>
              </a:spcBef>
            </a:pPr>
            <a:endParaRPr lang="en-US" sz="4400" b="1">
              <a:solidFill>
                <a:srgbClr val="F44336"/>
              </a:solidFill>
              <a:latin typeface="Tw Cen MT" panose="020B0602020104020603" pitchFamily="34" charset="0"/>
              <a:ea typeface="Century Gothic Paneuropean Bold"/>
              <a:cs typeface="Century Gothic Paneuropean Bold"/>
              <a:sym typeface="Century Gothic Paneuropean Bold"/>
            </a:endParaRPr>
          </a:p>
          <a:p>
            <a:r>
              <a:rPr lang="en-GB" sz="4400" b="1">
                <a:solidFill>
                  <a:srgbClr val="1800AD"/>
                </a:solidFill>
                <a:latin typeface="Tw Cen MT" panose="020B0602020104020603" pitchFamily="34" charset="0"/>
              </a:rPr>
              <a:t>Discussion 2 — The Forgotten Plant</a:t>
            </a:r>
          </a:p>
          <a:p>
            <a:endParaRPr lang="en-GB" sz="4400" b="1">
              <a:latin typeface="Tw Cen MT" panose="020B0602020104020603" pitchFamily="34" charset="0"/>
            </a:endParaRPr>
          </a:p>
          <a:p>
            <a:r>
              <a:rPr lang="en-GB" sz="4400" b="1">
                <a:latin typeface="Tw Cen MT" panose="020B0602020104020603" pitchFamily="34" charset="0"/>
              </a:rPr>
              <a:t>A classroom plant is dry and drooping. Everyone thought somebody else would water it.</a:t>
            </a:r>
          </a:p>
          <a:p>
            <a:endParaRPr lang="en-GB" sz="4400" b="1">
              <a:latin typeface="Tw Cen MT" panose="020B0602020104020603" pitchFamily="34" charset="0"/>
            </a:endParaRPr>
          </a:p>
          <a:p>
            <a:r>
              <a:rPr lang="en-GB" sz="4400" i="1">
                <a:latin typeface="Tw Cen MT" panose="020B0602020104020603" pitchFamily="34" charset="0"/>
              </a:rPr>
              <a:t>Possible prompts: </a:t>
            </a:r>
            <a:endParaRPr lang="en-GB" sz="4400">
              <a:latin typeface="Tw Cen MT" panose="020B0602020104020603" pitchFamily="34" charset="0"/>
            </a:endParaRPr>
          </a:p>
          <a:p>
            <a:pPr marL="571500" indent="-571500">
              <a:buFont typeface="Arial" panose="020B0604020202020204" pitchFamily="34" charset="0"/>
              <a:buChar char="•"/>
            </a:pPr>
            <a:r>
              <a:rPr lang="en-GB" sz="4400">
                <a:latin typeface="Tw Cen MT" panose="020B0602020104020603" pitchFamily="34" charset="0"/>
              </a:rPr>
              <a:t>Why do shared responsibilities sometimes get forgotten?</a:t>
            </a:r>
          </a:p>
          <a:p>
            <a:pPr marL="571500" indent="-571500">
              <a:buFont typeface="Arial" panose="020B0604020202020204" pitchFamily="34" charset="0"/>
              <a:buChar char="•"/>
            </a:pPr>
            <a:r>
              <a:rPr lang="en-GB" sz="4400">
                <a:latin typeface="Tw Cen MT" panose="020B0602020104020603" pitchFamily="34" charset="0"/>
              </a:rPr>
              <a:t>What happens when nobody takes responsibility?</a:t>
            </a:r>
          </a:p>
          <a:p>
            <a:pPr marL="571500" indent="-571500">
              <a:buFont typeface="Arial" panose="020B0604020202020204" pitchFamily="34" charset="0"/>
              <a:buChar char="•"/>
            </a:pPr>
            <a:r>
              <a:rPr lang="en-GB" sz="4400">
                <a:latin typeface="Tw Cen MT" panose="020B0602020104020603" pitchFamily="34" charset="0"/>
              </a:rPr>
              <a:t>How can communities help living things flourish?</a:t>
            </a:r>
          </a:p>
          <a:p>
            <a:pPr marL="571500" indent="-571500">
              <a:buFont typeface="Arial" panose="020B0604020202020204" pitchFamily="34" charset="0"/>
              <a:buChar char="•"/>
            </a:pPr>
            <a:r>
              <a:rPr lang="en-GB" sz="4400">
                <a:latin typeface="Tw Cen MT" panose="020B0602020104020603" pitchFamily="34" charset="0"/>
              </a:rPr>
              <a:t>Who helps care for our school community every day?</a:t>
            </a:r>
          </a:p>
          <a:p>
            <a:endParaRPr lang="en-GB" sz="4400">
              <a:latin typeface="Tw Cen MT" panose="020B0602020104020603" pitchFamily="34" charset="0"/>
            </a:endParaRPr>
          </a:p>
          <a:p>
            <a:pPr>
              <a:lnSpc>
                <a:spcPct val="100000"/>
              </a:lnSpc>
              <a:spcBef>
                <a:spcPct val="0"/>
              </a:spcBef>
            </a:pPr>
            <a:r>
              <a:rPr lang="en-US" sz="4400" b="1">
                <a:solidFill>
                  <a:srgbClr val="00B050"/>
                </a:solidFill>
                <a:latin typeface="Tw Cen MT" panose="020B0602020104020603" pitchFamily="34" charset="0"/>
                <a:ea typeface="Century Gothic Paneuropean"/>
                <a:cs typeface="Century Gothic Paneuropean"/>
                <a:sym typeface="Century Gothic Paneuropean"/>
              </a:rPr>
              <a:t>Challenge: </a:t>
            </a:r>
            <a:r>
              <a:rPr lang="en-GB" sz="4400">
                <a:solidFill>
                  <a:srgbClr val="00B050"/>
                </a:solidFill>
                <a:latin typeface="Tw Cen MT" panose="020B0602020104020603" pitchFamily="34" charset="0"/>
              </a:rPr>
              <a:t>What could happen if everyone waited for somebody else to care?</a:t>
            </a:r>
            <a:endParaRPr lang="en-US" sz="4400">
              <a:solidFill>
                <a:srgbClr val="00B050"/>
              </a:solidFill>
              <a:latin typeface="Tw Cen MT" panose="020B0602020104020603" pitchFamily="34" charset="0"/>
              <a:ea typeface="Century Gothic Paneuropean"/>
              <a:cs typeface="Century Gothic Paneuropean"/>
              <a:sym typeface="Century Gothic Paneuropean"/>
            </a:endParaRPr>
          </a:p>
        </p:txBody>
      </p:sp>
      <p:pic>
        <p:nvPicPr>
          <p:cNvPr id="6" name="Picture 5">
            <a:extLst>
              <a:ext uri="{FF2B5EF4-FFF2-40B4-BE49-F238E27FC236}">
                <a16:creationId xmlns:a16="http://schemas.microsoft.com/office/drawing/2014/main" id="{E1A2777F-A5F2-E6B8-F8F4-8DBA597D941C}"/>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5" name="Freeform 6">
            <a:extLst>
              <a:ext uri="{FF2B5EF4-FFF2-40B4-BE49-F238E27FC236}">
                <a16:creationId xmlns:a16="http://schemas.microsoft.com/office/drawing/2014/main" id="{F3D6A03B-4386-0F67-1E69-9D71EB8F5565}"/>
              </a:ext>
            </a:extLst>
          </p:cNvPr>
          <p:cNvSpPr/>
          <p:nvPr/>
        </p:nvSpPr>
        <p:spPr>
          <a:xfrm>
            <a:off x="13258800" y="2324100"/>
            <a:ext cx="4462640" cy="4263137"/>
          </a:xfrm>
          <a:custGeom>
            <a:avLst/>
            <a:gdLst/>
            <a:ahLst/>
            <a:cxnLst/>
            <a:rect l="l" t="t" r="r" b="b"/>
            <a:pathLst>
              <a:path w="3567388" h="3380720">
                <a:moveTo>
                  <a:pt x="0" y="0"/>
                </a:moveTo>
                <a:lnTo>
                  <a:pt x="3567388" y="0"/>
                </a:lnTo>
                <a:lnTo>
                  <a:pt x="3567388" y="3380720"/>
                </a:lnTo>
                <a:lnTo>
                  <a:pt x="0" y="338072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D2483BCE-8908-7C9A-3660-3F69B3C6441A}"/>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675044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ED202-57EC-17EF-858D-087C9D23C5C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BE59C0F-487C-1401-CE59-518D5A46A4D3}"/>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10" name="Picture 9">
            <a:extLst>
              <a:ext uri="{FF2B5EF4-FFF2-40B4-BE49-F238E27FC236}">
                <a16:creationId xmlns:a16="http://schemas.microsoft.com/office/drawing/2014/main" id="{09C3DBC9-2B86-C7C3-5198-AE7D2F721FC3}"/>
              </a:ext>
            </a:extLst>
          </p:cNvPr>
          <p:cNvPicPr>
            <a:picLocks noChangeAspect="1"/>
          </p:cNvPicPr>
          <p:nvPr/>
        </p:nvPicPr>
        <p:blipFill>
          <a:blip r:embed="rId3"/>
          <a:stretch>
            <a:fillRect/>
          </a:stretch>
        </p:blipFill>
        <p:spPr>
          <a:xfrm>
            <a:off x="876300" y="342900"/>
            <a:ext cx="16535400" cy="8967766"/>
          </a:xfrm>
          <a:prstGeom prst="rect">
            <a:avLst/>
          </a:prstGeom>
        </p:spPr>
      </p:pic>
      <p:pic>
        <p:nvPicPr>
          <p:cNvPr id="3" name="Picture 2">
            <a:extLst>
              <a:ext uri="{FF2B5EF4-FFF2-40B4-BE49-F238E27FC236}">
                <a16:creationId xmlns:a16="http://schemas.microsoft.com/office/drawing/2014/main" id="{9A646E14-4FF4-03E2-A94D-12591119D1F5}"/>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827426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FAB5BF-7FDB-4336-9823-4AD453BCBB3B}"/>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B7ECE656-949F-00CD-A5E8-84C02538FD35}"/>
              </a:ext>
            </a:extLst>
          </p:cNvPr>
          <p:cNvPicPr>
            <a:picLocks noChangeAspect="1"/>
          </p:cNvPicPr>
          <p:nvPr/>
        </p:nvPicPr>
        <p:blipFill>
          <a:blip r:embed="rId3"/>
          <a:stretch>
            <a:fillRect/>
          </a:stretch>
        </p:blipFill>
        <p:spPr>
          <a:xfrm>
            <a:off x="2247900" y="163173"/>
            <a:ext cx="13792200" cy="1681975"/>
          </a:xfrm>
          <a:prstGeom prst="rect">
            <a:avLst/>
          </a:prstGeom>
        </p:spPr>
      </p:pic>
      <p:sp>
        <p:nvSpPr>
          <p:cNvPr id="7" name="TextBox 6">
            <a:extLst>
              <a:ext uri="{FF2B5EF4-FFF2-40B4-BE49-F238E27FC236}">
                <a16:creationId xmlns:a16="http://schemas.microsoft.com/office/drawing/2014/main" id="{6B7E5829-1383-4E56-6CCC-D3ACB718599A}"/>
              </a:ext>
            </a:extLst>
          </p:cNvPr>
          <p:cNvSpPr txBox="1"/>
          <p:nvPr/>
        </p:nvSpPr>
        <p:spPr>
          <a:xfrm>
            <a:off x="2247900" y="9545782"/>
            <a:ext cx="118491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For lots more activities and scaffolds, see the </a:t>
            </a:r>
            <a:r>
              <a:rPr lang="en-GB" sz="2400" b="1">
                <a:solidFill>
                  <a:srgbClr val="FF0000"/>
                </a:solidFill>
                <a:latin typeface="Tw Cen MT" panose="020B0602020104020603" pitchFamily="34" charset="0"/>
              </a:rPr>
              <a:t>Stewardship of Creation</a:t>
            </a:r>
            <a:r>
              <a:rPr kumimoji="0" lang="en-GB" sz="24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 Resource Booklet.</a:t>
            </a:r>
          </a:p>
        </p:txBody>
      </p:sp>
      <p:sp>
        <p:nvSpPr>
          <p:cNvPr id="8" name="TextBox 2">
            <a:extLst>
              <a:ext uri="{FF2B5EF4-FFF2-40B4-BE49-F238E27FC236}">
                <a16:creationId xmlns:a16="http://schemas.microsoft.com/office/drawing/2014/main" id="{C20A4859-DF0A-2BC1-B809-CF2F3DE6565C}"/>
              </a:ext>
            </a:extLst>
          </p:cNvPr>
          <p:cNvSpPr txBox="1"/>
          <p:nvPr/>
        </p:nvSpPr>
        <p:spPr>
          <a:xfrm>
            <a:off x="-1" y="1562100"/>
            <a:ext cx="18288000" cy="9207649"/>
          </a:xfrm>
          <a:prstGeom prst="rect">
            <a:avLst/>
          </a:prstGeom>
        </p:spPr>
        <p:txBody>
          <a:bodyPr wrap="square" lIns="0" tIns="0" rIns="0" bIns="0" rtlCol="0" anchor="t">
            <a:spAutoFit/>
          </a:bodyPr>
          <a:lstStyle/>
          <a:p>
            <a:pPr algn="ctr">
              <a:lnSpc>
                <a:spcPts val="9379"/>
              </a:lnSpc>
              <a:spcBef>
                <a:spcPct val="0"/>
              </a:spcBef>
            </a:pPr>
            <a:r>
              <a:rPr lang="en-US" sz="5000" b="1">
                <a:solidFill>
                  <a:srgbClr val="1800AD"/>
                </a:solidFill>
                <a:latin typeface="Tw Cen MT" panose="020B0602020104020603" pitchFamily="34" charset="0"/>
                <a:ea typeface="Canva Sans Bold"/>
                <a:cs typeface="Canva Sans Bold"/>
                <a:sym typeface="Canva Sans Bold"/>
              </a:rPr>
              <a:t>What is Stewardship? </a:t>
            </a:r>
          </a:p>
          <a:p>
            <a:pPr algn="ctr"/>
            <a:r>
              <a:rPr lang="en-GB" sz="4000" b="1">
                <a:solidFill>
                  <a:srgbClr val="1800AD"/>
                </a:solidFill>
                <a:latin typeface="Tw Cen MT" panose="020B0602020104020603" pitchFamily="34" charset="0"/>
              </a:rPr>
              <a:t>Stewardship means caring for the Earth, people, and living things </a:t>
            </a:r>
            <a:br>
              <a:rPr lang="en-GB" sz="4000" b="1">
                <a:solidFill>
                  <a:srgbClr val="1800AD"/>
                </a:solidFill>
                <a:latin typeface="Tw Cen MT" panose="020B0602020104020603" pitchFamily="34" charset="0"/>
              </a:rPr>
            </a:br>
            <a:r>
              <a:rPr lang="en-GB" sz="4000" b="1">
                <a:solidFill>
                  <a:srgbClr val="1800AD"/>
                </a:solidFill>
                <a:latin typeface="Tw Cen MT" panose="020B0602020104020603" pitchFamily="34" charset="0"/>
              </a:rPr>
              <a:t>because creation is a gift from God. We help our Common Home </a:t>
            </a:r>
            <a:br>
              <a:rPr lang="en-GB" sz="4000" b="1">
                <a:solidFill>
                  <a:srgbClr val="1800AD"/>
                </a:solidFill>
                <a:latin typeface="Tw Cen MT" panose="020B0602020104020603" pitchFamily="34" charset="0"/>
              </a:rPr>
            </a:br>
            <a:r>
              <a:rPr lang="en-GB" sz="4000" b="1">
                <a:solidFill>
                  <a:srgbClr val="1800AD"/>
                </a:solidFill>
                <a:latin typeface="Tw Cen MT" panose="020B0602020104020603" pitchFamily="34" charset="0"/>
              </a:rPr>
              <a:t>flourish when we protect and care for it together.</a:t>
            </a:r>
          </a:p>
          <a:p>
            <a:pPr algn="ctr">
              <a:lnSpc>
                <a:spcPts val="4759"/>
              </a:lnSpc>
              <a:spcBef>
                <a:spcPct val="0"/>
              </a:spcBef>
            </a:pPr>
            <a:endParaRPr lang="en-US" sz="4000">
              <a:solidFill>
                <a:srgbClr val="1800AD"/>
              </a:solidFill>
              <a:latin typeface="Tw Cen MT" panose="020B0602020104020603" pitchFamily="34" charset="0"/>
              <a:ea typeface="Canva Sans"/>
              <a:cs typeface="Canva Sans"/>
              <a:sym typeface="Canva Sans"/>
            </a:endParaRPr>
          </a:p>
          <a:p>
            <a:pPr algn="ctr">
              <a:lnSpc>
                <a:spcPts val="4759"/>
              </a:lnSpc>
              <a:spcBef>
                <a:spcPct val="0"/>
              </a:spcBef>
            </a:pPr>
            <a:r>
              <a:rPr lang="en-US" sz="4000">
                <a:solidFill>
                  <a:srgbClr val="ED1740"/>
                </a:solidFill>
                <a:latin typeface="Tw Cen MT" panose="020B0602020104020603" pitchFamily="34" charset="0"/>
                <a:ea typeface="Canva Sans"/>
                <a:cs typeface="Canva Sans"/>
                <a:sym typeface="Canva Sans"/>
              </a:rPr>
              <a:t>Finish the sentences in your own words:</a:t>
            </a:r>
          </a:p>
          <a:p>
            <a:pPr algn="ctr">
              <a:lnSpc>
                <a:spcPts val="4759"/>
              </a:lnSpc>
              <a:spcBef>
                <a:spcPct val="0"/>
              </a:spcBef>
            </a:pPr>
            <a:endParaRPr lang="en-US" sz="4000">
              <a:solidFill>
                <a:srgbClr val="ED1740"/>
              </a:solidFill>
              <a:latin typeface="Tw Cen MT" panose="020B0602020104020603" pitchFamily="34" charset="0"/>
              <a:ea typeface="Canva Sans"/>
              <a:cs typeface="Canva Sans"/>
              <a:sym typeface="Canva Sans"/>
            </a:endParaRPr>
          </a:p>
          <a:p>
            <a:pPr algn="ctr">
              <a:lnSpc>
                <a:spcPts val="4759"/>
              </a:lnSpc>
              <a:spcBef>
                <a:spcPct val="0"/>
              </a:spcBef>
            </a:pPr>
            <a:r>
              <a:rPr lang="en-GB" sz="4000">
                <a:latin typeface="Tw Cen MT" panose="020B0602020104020603" pitchFamily="34" charset="0"/>
              </a:rPr>
              <a:t>I can help</a:t>
            </a:r>
            <a:r>
              <a:rPr lang="en-GB" sz="4000" b="1">
                <a:latin typeface="Tw Cen MT" panose="020B0602020104020603" pitchFamily="34" charset="0"/>
              </a:rPr>
              <a:t> creation </a:t>
            </a:r>
            <a:r>
              <a:rPr lang="en-GB" sz="4000">
                <a:latin typeface="Tw Cen MT" panose="020B0602020104020603" pitchFamily="34" charset="0"/>
              </a:rPr>
              <a:t>flourish by…</a:t>
            </a:r>
            <a:endParaRPr lang="en-US" sz="4000">
              <a:solidFill>
                <a:srgbClr val="000000"/>
              </a:solidFill>
              <a:latin typeface="Tw Cen MT" panose="020B0602020104020603" pitchFamily="34" charset="0"/>
              <a:ea typeface="Canva Sans"/>
              <a:cs typeface="Canva Sans"/>
              <a:sym typeface="Canva Sans"/>
            </a:endParaRPr>
          </a:p>
          <a:p>
            <a:pPr algn="ctr">
              <a:lnSpc>
                <a:spcPts val="4759"/>
              </a:lnSpc>
              <a:spcBef>
                <a:spcPct val="0"/>
              </a:spcBef>
            </a:pPr>
            <a:r>
              <a:rPr lang="en-GB" sz="4000">
                <a:latin typeface="Tw Cen MT" panose="020B0602020104020603" pitchFamily="34" charset="0"/>
              </a:rPr>
              <a:t>I can care for our </a:t>
            </a:r>
            <a:r>
              <a:rPr lang="en-GB" sz="4000" b="1">
                <a:latin typeface="Tw Cen MT" panose="020B0602020104020603" pitchFamily="34" charset="0"/>
              </a:rPr>
              <a:t>Common Home </a:t>
            </a:r>
            <a:r>
              <a:rPr lang="en-GB" sz="4000">
                <a:latin typeface="Tw Cen MT" panose="020B0602020104020603" pitchFamily="34" charset="0"/>
              </a:rPr>
              <a:t>when I…</a:t>
            </a:r>
          </a:p>
          <a:p>
            <a:pPr algn="ctr">
              <a:lnSpc>
                <a:spcPts val="4759"/>
              </a:lnSpc>
              <a:spcBef>
                <a:spcPct val="0"/>
              </a:spcBef>
            </a:pPr>
            <a:r>
              <a:rPr lang="en-GB" sz="4000">
                <a:latin typeface="Tw Cen MT" panose="020B0602020104020603" pitchFamily="34" charset="0"/>
              </a:rPr>
              <a:t>I can protect </a:t>
            </a:r>
            <a:r>
              <a:rPr lang="en-GB" sz="4000" b="1">
                <a:latin typeface="Tw Cen MT" panose="020B0602020104020603" pitchFamily="34" charset="0"/>
              </a:rPr>
              <a:t>living things </a:t>
            </a:r>
            <a:r>
              <a:rPr lang="en-GB" sz="4000">
                <a:latin typeface="Tw Cen MT" panose="020B0602020104020603" pitchFamily="34" charset="0"/>
              </a:rPr>
              <a:t>by…</a:t>
            </a:r>
          </a:p>
          <a:p>
            <a:pPr algn="ctr">
              <a:lnSpc>
                <a:spcPts val="4759"/>
              </a:lnSpc>
              <a:spcBef>
                <a:spcPct val="0"/>
              </a:spcBef>
            </a:pPr>
            <a:endParaRPr lang="en-US" sz="4000">
              <a:solidFill>
                <a:srgbClr val="00B050"/>
              </a:solidFill>
              <a:latin typeface="Tw Cen MT" panose="020B0602020104020603" pitchFamily="34" charset="0"/>
              <a:ea typeface="Canva Sans"/>
              <a:cs typeface="Canva Sans"/>
              <a:sym typeface="Canva Sans"/>
            </a:endParaRPr>
          </a:p>
          <a:p>
            <a:pPr algn="ctr">
              <a:lnSpc>
                <a:spcPts val="4759"/>
              </a:lnSpc>
              <a:spcBef>
                <a:spcPct val="0"/>
              </a:spcBef>
            </a:pPr>
            <a:r>
              <a:rPr lang="en-US" sz="4000" b="1">
                <a:solidFill>
                  <a:srgbClr val="00B050"/>
                </a:solidFill>
                <a:latin typeface="Tw Cen MT" panose="020B0602020104020603" pitchFamily="34" charset="0"/>
                <a:ea typeface="Canva Sans"/>
                <a:cs typeface="Canva Sans"/>
                <a:sym typeface="Canva Sans"/>
              </a:rPr>
              <a:t>Challenge: </a:t>
            </a:r>
            <a:r>
              <a:rPr lang="en-GB" sz="4000">
                <a:solidFill>
                  <a:srgbClr val="00B050"/>
                </a:solidFill>
                <a:latin typeface="Tw Cen MT" panose="020B0602020104020603" pitchFamily="34" charset="0"/>
              </a:rPr>
              <a:t>Stewardship matters because…</a:t>
            </a:r>
            <a:endParaRPr lang="en-US" sz="4000">
              <a:solidFill>
                <a:srgbClr val="00B050"/>
              </a:solidFill>
              <a:latin typeface="Tw Cen MT" panose="020B0602020104020603" pitchFamily="34" charset="0"/>
              <a:ea typeface="Canva Sans"/>
              <a:cs typeface="Canva Sans"/>
              <a:sym typeface="Canva Sans"/>
            </a:endParaRPr>
          </a:p>
          <a:p>
            <a:pPr algn="ctr">
              <a:lnSpc>
                <a:spcPts val="4759"/>
              </a:lnSpc>
              <a:spcBef>
                <a:spcPct val="0"/>
              </a:spcBef>
            </a:pPr>
            <a:endParaRPr lang="en-US" sz="4400">
              <a:solidFill>
                <a:srgbClr val="000000"/>
              </a:solidFill>
              <a:latin typeface="Tw Cen MT" panose="020B0602020104020603" pitchFamily="34" charset="0"/>
              <a:ea typeface="Canva Sans"/>
              <a:cs typeface="Canva Sans"/>
              <a:sym typeface="Canva Sans"/>
            </a:endParaRPr>
          </a:p>
          <a:p>
            <a:pPr algn="ctr">
              <a:lnSpc>
                <a:spcPts val="4759"/>
              </a:lnSpc>
              <a:spcBef>
                <a:spcPct val="0"/>
              </a:spcBef>
            </a:pPr>
            <a:endParaRPr lang="en-US" sz="4400">
              <a:solidFill>
                <a:srgbClr val="000000"/>
              </a:solidFill>
              <a:latin typeface="Tw Cen MT" panose="020B0602020104020603" pitchFamily="34" charset="0"/>
              <a:ea typeface="Canva Sans"/>
              <a:cs typeface="Canva Sans"/>
              <a:sym typeface="Canva Sans"/>
            </a:endParaRPr>
          </a:p>
        </p:txBody>
      </p:sp>
      <p:pic>
        <p:nvPicPr>
          <p:cNvPr id="3" name="Picture 2">
            <a:extLst>
              <a:ext uri="{FF2B5EF4-FFF2-40B4-BE49-F238E27FC236}">
                <a16:creationId xmlns:a16="http://schemas.microsoft.com/office/drawing/2014/main" id="{798587B2-4AC2-4934-C698-91C3A20B9C3D}"/>
              </a:ext>
            </a:extLst>
          </p:cNvPr>
          <p:cNvPicPr>
            <a:picLocks noChangeAspect="1"/>
          </p:cNvPicPr>
          <p:nvPr/>
        </p:nvPicPr>
        <p:blipFill>
          <a:blip r:embed="rId4"/>
          <a:stretch>
            <a:fillRect/>
          </a:stretch>
        </p:blipFill>
        <p:spPr>
          <a:xfrm>
            <a:off x="14336486" y="9532864"/>
            <a:ext cx="3951514" cy="75413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3E537-B3CB-17DE-C8A1-FA8BEB8B557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4A9F303-17A7-DA34-B888-034CEBD69FC9}"/>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9" name="TextBox 8">
            <a:extLst>
              <a:ext uri="{FF2B5EF4-FFF2-40B4-BE49-F238E27FC236}">
                <a16:creationId xmlns:a16="http://schemas.microsoft.com/office/drawing/2014/main" id="{019DB977-CB16-C934-EE80-E8E7CC0EB169}"/>
              </a:ext>
            </a:extLst>
          </p:cNvPr>
          <p:cNvSpPr txBox="1"/>
          <p:nvPr/>
        </p:nvSpPr>
        <p:spPr>
          <a:xfrm>
            <a:off x="1646298" y="2357442"/>
            <a:ext cx="10393302" cy="80637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CAFOD &amp; St Oscar Romero</a:t>
            </a: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CAFOD has a special connection with St Oscar Romero and the people of El Salvador. When Romero's radio station was bombed, CAFOD helped to rebuild it so that his message of justice could continue to be heard.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Explore further with CAFOD:</a:t>
            </a:r>
            <a:br>
              <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br>
            <a:r>
              <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Discover Romero's life through CAFOD's animation, primary teaching resources, Romero Cross activity, poster and timeline, prayer and worship resources. Available at: </a:t>
            </a:r>
            <a:r>
              <a:rPr kumimoji="0" lang="en-GB" sz="3000" b="0" i="0" u="sng" strike="noStrike" kern="1200" cap="none" spc="0" normalizeH="0" baseline="0" noProof="0">
                <a:ln>
                  <a:noFill/>
                </a:ln>
                <a:solidFill>
                  <a:prstClr val="black"/>
                </a:solidFill>
                <a:effectLst/>
                <a:uLnTx/>
                <a:uFillTx/>
                <a:latin typeface="Tw Cen MT" panose="020B0602020104020603" pitchFamily="34" charset="0"/>
                <a:ea typeface="+mn-ea"/>
                <a:cs typeface="+mn-cs"/>
                <a:hlinkClick r:id="rId3"/>
              </a:rPr>
              <a:t>St Oscar Romero teaching resources for schools</a:t>
            </a:r>
            <a:endParaRPr kumimoji="0" lang="en-GB" sz="3000" b="0" i="0" u="sng"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000" b="0" i="0" u="sng"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a:ln>
                  <a:noFill/>
                </a:ln>
                <a:solidFill>
                  <a:srgbClr val="D91E36"/>
                </a:solidFill>
                <a:effectLst/>
                <a:uLnTx/>
                <a:uFillTx/>
                <a:latin typeface="Tw Cen MT" panose="020B0602020104020603" pitchFamily="34" charset="0"/>
                <a:ea typeface="+mn-ea"/>
                <a:cs typeface="+mn-cs"/>
              </a:rPr>
              <a:t>Want to explore further?</a:t>
            </a:r>
            <a:r>
              <a:rPr kumimoji="0" lang="en-GB" sz="3000" b="0" i="0" u="none" strike="noStrike" kern="1200" cap="none" spc="0" normalizeH="0" baseline="0" noProof="0">
                <a:ln>
                  <a:noFill/>
                </a:ln>
                <a:solidFill>
                  <a:srgbClr val="D91E36"/>
                </a:solidFill>
                <a:effectLst/>
                <a:uLnTx/>
                <a:uFillTx/>
                <a:latin typeface="Tw Cen MT" panose="020B0602020104020603" pitchFamily="34" charset="0"/>
                <a:ea typeface="+mn-ea"/>
                <a:cs typeface="+mn-cs"/>
              </a:rPr>
              <a:t> See the ORA </a:t>
            </a:r>
            <a:r>
              <a:rPr lang="en-GB" sz="3000">
                <a:solidFill>
                  <a:srgbClr val="D91E36"/>
                </a:solidFill>
                <a:latin typeface="Tw Cen MT" panose="020B0602020104020603" pitchFamily="34" charset="0"/>
              </a:rPr>
              <a:t>Stewardship of Creation</a:t>
            </a:r>
            <a:r>
              <a:rPr kumimoji="0" lang="en-GB" sz="3000" b="0" i="0" u="none" strike="noStrike" kern="1200" cap="none" spc="0" normalizeH="0" baseline="0" noProof="0">
                <a:ln>
                  <a:noFill/>
                </a:ln>
                <a:solidFill>
                  <a:srgbClr val="D91E36"/>
                </a:solidFill>
                <a:effectLst/>
                <a:uLnTx/>
                <a:uFillTx/>
                <a:latin typeface="Tw Cen MT" panose="020B0602020104020603" pitchFamily="34" charset="0"/>
                <a:ea typeface="+mn-ea"/>
                <a:cs typeface="+mn-cs"/>
              </a:rPr>
              <a:t> Resource Booklet for differentiated questions, activities and further exploration of CST and St Oscar Romero.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sp>
        <p:nvSpPr>
          <p:cNvPr id="11" name="Freeform 7">
            <a:extLst>
              <a:ext uri="{FF2B5EF4-FFF2-40B4-BE49-F238E27FC236}">
                <a16:creationId xmlns:a16="http://schemas.microsoft.com/office/drawing/2014/main" id="{12F7B157-BC4D-4725-0FDF-39E4234C6408}"/>
              </a:ext>
            </a:extLst>
          </p:cNvPr>
          <p:cNvSpPr/>
          <p:nvPr/>
        </p:nvSpPr>
        <p:spPr>
          <a:xfrm>
            <a:off x="12325329" y="2628900"/>
            <a:ext cx="4133864" cy="6229322"/>
          </a:xfrm>
          <a:custGeom>
            <a:avLst/>
            <a:gdLst/>
            <a:ahLst/>
            <a:cxnLst/>
            <a:rect l="l" t="t" r="r" b="b"/>
            <a:pathLst>
              <a:path w="4691639" h="7048472">
                <a:moveTo>
                  <a:pt x="0" y="0"/>
                </a:moveTo>
                <a:lnTo>
                  <a:pt x="4691639" y="0"/>
                </a:lnTo>
                <a:lnTo>
                  <a:pt x="4691639" y="7048472"/>
                </a:lnTo>
                <a:lnTo>
                  <a:pt x="0" y="704847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4826209D-7B73-E394-359C-EF169E209CA9}"/>
              </a:ext>
            </a:extLst>
          </p:cNvPr>
          <p:cNvPicPr>
            <a:picLocks noChangeAspect="1"/>
          </p:cNvPicPr>
          <p:nvPr/>
        </p:nvPicPr>
        <p:blipFill>
          <a:blip r:embed="rId5"/>
          <a:stretch>
            <a:fillRect/>
          </a:stretch>
        </p:blipFill>
        <p:spPr>
          <a:xfrm>
            <a:off x="1646298" y="450588"/>
            <a:ext cx="14823781" cy="1721112"/>
          </a:xfrm>
          <a:prstGeom prst="rect">
            <a:avLst/>
          </a:prstGeom>
        </p:spPr>
      </p:pic>
      <p:pic>
        <p:nvPicPr>
          <p:cNvPr id="3" name="Picture 2">
            <a:extLst>
              <a:ext uri="{FF2B5EF4-FFF2-40B4-BE49-F238E27FC236}">
                <a16:creationId xmlns:a16="http://schemas.microsoft.com/office/drawing/2014/main" id="{466847A3-FF2E-B273-5A62-150CDB0A7121}"/>
              </a:ext>
            </a:extLst>
          </p:cNvPr>
          <p:cNvPicPr>
            <a:picLocks noChangeAspect="1"/>
          </p:cNvPicPr>
          <p:nvPr/>
        </p:nvPicPr>
        <p:blipFill>
          <a:blip r:embed="rId6"/>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7884453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F4B5A-F713-9DA6-7BC8-F7F32AF1E5B1}"/>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52A1398F-C507-4758-475C-5BAE93BF7A63}"/>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6" name="Picture 5">
            <a:extLst>
              <a:ext uri="{FF2B5EF4-FFF2-40B4-BE49-F238E27FC236}">
                <a16:creationId xmlns:a16="http://schemas.microsoft.com/office/drawing/2014/main" id="{A621AC43-6B0C-9FD6-51FF-F46DA7B1D3C2}"/>
              </a:ext>
            </a:extLst>
          </p:cNvPr>
          <p:cNvPicPr>
            <a:picLocks noChangeAspect="1"/>
          </p:cNvPicPr>
          <p:nvPr/>
        </p:nvPicPr>
        <p:blipFill>
          <a:blip r:embed="rId4"/>
          <a:stretch>
            <a:fillRect/>
          </a:stretch>
        </p:blipFill>
        <p:spPr>
          <a:xfrm>
            <a:off x="1600200" y="215719"/>
            <a:ext cx="13944600" cy="1644749"/>
          </a:xfrm>
          <a:prstGeom prst="rect">
            <a:avLst/>
          </a:prstGeom>
        </p:spPr>
      </p:pic>
      <p:sp>
        <p:nvSpPr>
          <p:cNvPr id="11" name="TextBox 11">
            <a:extLst>
              <a:ext uri="{FF2B5EF4-FFF2-40B4-BE49-F238E27FC236}">
                <a16:creationId xmlns:a16="http://schemas.microsoft.com/office/drawing/2014/main" id="{BB382EC2-831A-8E3A-1D97-83701D2D678B}"/>
              </a:ext>
            </a:extLst>
          </p:cNvPr>
          <p:cNvSpPr txBox="1"/>
          <p:nvPr/>
        </p:nvSpPr>
        <p:spPr>
          <a:xfrm>
            <a:off x="2057400" y="9663287"/>
            <a:ext cx="11819071" cy="346249"/>
          </a:xfrm>
          <a:prstGeom prst="rect">
            <a:avLst/>
          </a:prstGeom>
        </p:spPr>
        <p:txBody>
          <a:bodyPr wrap="square" lIns="0" tIns="0" rIns="0" bIns="0" rtlCol="0" anchor="t">
            <a:spAutoFit/>
          </a:bodyPr>
          <a:lstStyle/>
          <a:p>
            <a:pPr marL="0" marR="0" lvl="0" indent="0" algn="ctr" defTabSz="914400" rtl="0" eaLnBrk="1" fontAlgn="auto" latinLnBrk="0" hangingPunct="1">
              <a:lnSpc>
                <a:spcPts val="2659"/>
              </a:lnSpc>
              <a:spcBef>
                <a:spcPct val="0"/>
              </a:spcBef>
              <a:spcAft>
                <a:spcPts val="0"/>
              </a:spcAft>
              <a:buClrTx/>
              <a:buSzTx/>
              <a:buFontTx/>
              <a:buNone/>
              <a:tabLst/>
              <a:defRPr/>
            </a:pPr>
            <a:r>
              <a:rPr kumimoji="0" lang="en-US" sz="2400" b="1" i="0" u="none" strike="noStrike" kern="1200" cap="none" spc="0" normalizeH="0" baseline="0" noProof="0">
                <a:ln>
                  <a:noFill/>
                </a:ln>
                <a:solidFill>
                  <a:srgbClr val="D91E36"/>
                </a:solidFill>
                <a:effectLst/>
                <a:uLnTx/>
                <a:uFillTx/>
                <a:latin typeface="Tw Cen MT" panose="020B0602020104020603" pitchFamily="34" charset="0"/>
                <a:ea typeface="Century Gothic Paneuropean Bold"/>
                <a:cs typeface="Century Gothic Paneuropean Bold"/>
                <a:sym typeface="Century Gothic Paneuropean Bold"/>
              </a:rPr>
              <a:t>(</a:t>
            </a:r>
            <a:r>
              <a:rPr kumimoji="0" lang="en-US" sz="2400" b="1" i="0" u="none" strike="noStrike" kern="1200" cap="none" spc="0" normalizeH="0" baseline="0" noProof="0">
                <a:ln>
                  <a:noFill/>
                </a:ln>
                <a:solidFill>
                  <a:srgbClr val="D91E36"/>
                </a:solidFill>
                <a:effectLst/>
                <a:uLnTx/>
                <a:uFillTx/>
                <a:latin typeface="Tw Cen MT" panose="020B0602020104020603" pitchFamily="34" charset="0"/>
                <a:ea typeface="Century Gothic Paneuropean Bold"/>
                <a:cs typeface="Century Gothic Paneuropean Bold"/>
                <a:sym typeface="Canva Sans"/>
              </a:rPr>
              <a:t>For more detail and scripture references for use with prayer and liturgy see </a:t>
            </a:r>
            <a:r>
              <a:rPr kumimoji="0" lang="en-US" sz="2400" b="1" i="0" u="none" strike="noStrike" kern="1200" cap="none" spc="0" normalizeH="0" baseline="0" noProof="0">
                <a:ln>
                  <a:noFill/>
                </a:ln>
                <a:solidFill>
                  <a:srgbClr val="D91E36"/>
                </a:solidFill>
                <a:effectLst/>
                <a:uLnTx/>
                <a:uFillTx/>
                <a:latin typeface="Tw Cen MT" panose="020B0602020104020603" pitchFamily="34" charset="0"/>
                <a:ea typeface="+mn-ea"/>
                <a:cs typeface="Century Gothic Paneuropean Bold"/>
                <a:sym typeface="Canva Sans"/>
              </a:rPr>
              <a:t>PPT notes)</a:t>
            </a:r>
            <a:endParaRPr kumimoji="0" lang="en-US" sz="2400" b="1" i="0" u="none" strike="noStrike" kern="1200" cap="none" spc="0" normalizeH="0" baseline="0" noProof="0">
              <a:ln>
                <a:noFill/>
              </a:ln>
              <a:solidFill>
                <a:srgbClr val="D91E36"/>
              </a:solidFill>
              <a:effectLst/>
              <a:uLnTx/>
              <a:uFillTx/>
              <a:latin typeface="Tw Cen MT" panose="020B0602020104020603" pitchFamily="34" charset="0"/>
              <a:ea typeface="Century Gothic Paneuropean Bold"/>
              <a:cs typeface="Century Gothic Paneuropean Bold"/>
              <a:sym typeface="Century Gothic Paneuropean Bold"/>
            </a:endParaRPr>
          </a:p>
        </p:txBody>
      </p:sp>
      <p:pic>
        <p:nvPicPr>
          <p:cNvPr id="5" name="Picture 4">
            <a:extLst>
              <a:ext uri="{FF2B5EF4-FFF2-40B4-BE49-F238E27FC236}">
                <a16:creationId xmlns:a16="http://schemas.microsoft.com/office/drawing/2014/main" id="{4B48B398-0AFE-066A-81B0-F48819F522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2378" y="2118715"/>
            <a:ext cx="12883243" cy="7250678"/>
          </a:xfrm>
          <a:prstGeom prst="rect">
            <a:avLst/>
          </a:prstGeom>
        </p:spPr>
      </p:pic>
      <p:pic>
        <p:nvPicPr>
          <p:cNvPr id="3" name="Picture 2">
            <a:extLst>
              <a:ext uri="{FF2B5EF4-FFF2-40B4-BE49-F238E27FC236}">
                <a16:creationId xmlns:a16="http://schemas.microsoft.com/office/drawing/2014/main" id="{9EE7B226-4A0D-0AF9-DE85-D38F1C921A22}"/>
              </a:ext>
            </a:extLst>
          </p:cNvPr>
          <p:cNvPicPr>
            <a:picLocks noChangeAspect="1"/>
          </p:cNvPicPr>
          <p:nvPr/>
        </p:nvPicPr>
        <p:blipFill>
          <a:blip r:embed="rId6"/>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32376797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5A969-4AB1-95A3-53CC-0721B6AC9B5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315E0B9C-F204-0AC9-9A3E-185485E237EF}"/>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6" name="Picture 5">
            <a:extLst>
              <a:ext uri="{FF2B5EF4-FFF2-40B4-BE49-F238E27FC236}">
                <a16:creationId xmlns:a16="http://schemas.microsoft.com/office/drawing/2014/main" id="{43CB36E8-1C7D-C0CE-8D3C-2DD94B4F8AE0}"/>
              </a:ext>
            </a:extLst>
          </p:cNvPr>
          <p:cNvPicPr>
            <a:picLocks noChangeAspect="1"/>
          </p:cNvPicPr>
          <p:nvPr/>
        </p:nvPicPr>
        <p:blipFill>
          <a:blip r:embed="rId3"/>
          <a:stretch>
            <a:fillRect/>
          </a:stretch>
        </p:blipFill>
        <p:spPr>
          <a:xfrm>
            <a:off x="1828799" y="495300"/>
            <a:ext cx="14842671" cy="1709550"/>
          </a:xfrm>
          <a:prstGeom prst="rect">
            <a:avLst/>
          </a:prstGeom>
        </p:spPr>
      </p:pic>
      <p:sp>
        <p:nvSpPr>
          <p:cNvPr id="7" name="TextBox 6">
            <a:extLst>
              <a:ext uri="{FF2B5EF4-FFF2-40B4-BE49-F238E27FC236}">
                <a16:creationId xmlns:a16="http://schemas.microsoft.com/office/drawing/2014/main" id="{2ACBD530-14F9-2E63-8DAA-14F50003C6B4}"/>
              </a:ext>
            </a:extLst>
          </p:cNvPr>
          <p:cNvSpPr txBox="1"/>
          <p:nvPr/>
        </p:nvSpPr>
        <p:spPr>
          <a:xfrm>
            <a:off x="1828798" y="2481943"/>
            <a:ext cx="14842671"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The following slides contain some simple written prayers that can be used for individual, group or whole class use. These are followed by some prayer templates that can be adapted for use in a variety of ways. The Prayer for </a:t>
            </a:r>
            <a:r>
              <a:rPr lang="en-GB" sz="3000">
                <a:solidFill>
                  <a:prstClr val="black"/>
                </a:solidFill>
                <a:latin typeface="Tw Cen MT" panose="020B0602020104020603" pitchFamily="34" charset="0"/>
              </a:rPr>
              <a:t>Stewardship of Creation</a:t>
            </a:r>
            <a:r>
              <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can be shared with everyone.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pic>
        <p:nvPicPr>
          <p:cNvPr id="3" name="Picture 2">
            <a:extLst>
              <a:ext uri="{FF2B5EF4-FFF2-40B4-BE49-F238E27FC236}">
                <a16:creationId xmlns:a16="http://schemas.microsoft.com/office/drawing/2014/main" id="{715BEF8A-86B8-533F-831F-7C956B874EB3}"/>
              </a:ext>
            </a:extLst>
          </p:cNvPr>
          <p:cNvPicPr>
            <a:picLocks noChangeAspect="1"/>
          </p:cNvPicPr>
          <p:nvPr/>
        </p:nvPicPr>
        <p:blipFill>
          <a:blip r:embed="rId4"/>
          <a:stretch>
            <a:fillRect/>
          </a:stretch>
        </p:blipFill>
        <p:spPr>
          <a:xfrm>
            <a:off x="5156667" y="4148391"/>
            <a:ext cx="8186932" cy="5177450"/>
          </a:xfrm>
          <a:prstGeom prst="rect">
            <a:avLst/>
          </a:prstGeom>
        </p:spPr>
      </p:pic>
      <p:sp>
        <p:nvSpPr>
          <p:cNvPr id="5" name="TextBox 4">
            <a:extLst>
              <a:ext uri="{FF2B5EF4-FFF2-40B4-BE49-F238E27FC236}">
                <a16:creationId xmlns:a16="http://schemas.microsoft.com/office/drawing/2014/main" id="{450CDBD5-B463-4324-BDE7-6E2E0D8981ED}"/>
              </a:ext>
            </a:extLst>
          </p:cNvPr>
          <p:cNvSpPr txBox="1"/>
          <p:nvPr/>
        </p:nvSpPr>
        <p:spPr>
          <a:xfrm>
            <a:off x="2394857" y="9514701"/>
            <a:ext cx="12383594" cy="553998"/>
          </a:xfrm>
          <a:prstGeom prst="rect">
            <a:avLst/>
          </a:prstGeom>
          <a:noFill/>
        </p:spPr>
        <p:txBody>
          <a:bodyPr wrap="square" rtlCol="0">
            <a:spAutoFit/>
          </a:bodyPr>
          <a:lstStyle/>
          <a:p>
            <a:r>
              <a:rPr lang="en-GB" sz="3000" b="1">
                <a:solidFill>
                  <a:srgbClr val="D91E36"/>
                </a:solidFill>
                <a:latin typeface="Tw Cen MT" panose="020B0602020104020603" pitchFamily="34" charset="0"/>
              </a:rPr>
              <a:t>Please see the Oscar Romero Stewardship Resources PPT for more prayers</a:t>
            </a:r>
          </a:p>
        </p:txBody>
      </p:sp>
      <p:pic>
        <p:nvPicPr>
          <p:cNvPr id="4" name="Picture 3">
            <a:extLst>
              <a:ext uri="{FF2B5EF4-FFF2-40B4-BE49-F238E27FC236}">
                <a16:creationId xmlns:a16="http://schemas.microsoft.com/office/drawing/2014/main" id="{781F4965-0BA5-E456-E52A-78950690ED1C}"/>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731963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7BDAD-CA1D-3BDA-B8C4-19CFA976945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3F55A30-F4E3-06B4-B851-C680D3C83FA2}"/>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8318B15B-A1E1-593B-8C91-24B2BBD30FD9}"/>
              </a:ext>
            </a:extLst>
          </p:cNvPr>
          <p:cNvPicPr>
            <a:picLocks noChangeAspect="1"/>
          </p:cNvPicPr>
          <p:nvPr/>
        </p:nvPicPr>
        <p:blipFill>
          <a:blip r:embed="rId3"/>
          <a:stretch>
            <a:fillRect/>
          </a:stretch>
        </p:blipFill>
        <p:spPr>
          <a:xfrm>
            <a:off x="3466972" y="342900"/>
            <a:ext cx="11354056" cy="8849049"/>
          </a:xfrm>
          <a:prstGeom prst="rect">
            <a:avLst/>
          </a:prstGeom>
        </p:spPr>
      </p:pic>
      <p:pic>
        <p:nvPicPr>
          <p:cNvPr id="3" name="Picture 2">
            <a:extLst>
              <a:ext uri="{FF2B5EF4-FFF2-40B4-BE49-F238E27FC236}">
                <a16:creationId xmlns:a16="http://schemas.microsoft.com/office/drawing/2014/main" id="{E5AC00A6-6EFF-E95D-7E9F-15B4910FC470}"/>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231704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6009D-9F42-7FAA-6777-4D8F0F7E69B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F7E83E8-28E6-A7FB-1186-72DF80E5C601}"/>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FFF90314-7231-6377-B71F-90D65BBD592F}"/>
              </a:ext>
            </a:extLst>
          </p:cNvPr>
          <p:cNvPicPr>
            <a:picLocks noChangeAspect="1"/>
          </p:cNvPicPr>
          <p:nvPr/>
        </p:nvPicPr>
        <p:blipFill>
          <a:blip r:embed="rId3"/>
          <a:stretch>
            <a:fillRect/>
          </a:stretch>
        </p:blipFill>
        <p:spPr>
          <a:xfrm>
            <a:off x="3048000" y="342900"/>
            <a:ext cx="12192000" cy="8630654"/>
          </a:xfrm>
          <a:prstGeom prst="rect">
            <a:avLst/>
          </a:prstGeom>
        </p:spPr>
      </p:pic>
      <p:pic>
        <p:nvPicPr>
          <p:cNvPr id="4" name="Picture 3">
            <a:extLst>
              <a:ext uri="{FF2B5EF4-FFF2-40B4-BE49-F238E27FC236}">
                <a16:creationId xmlns:a16="http://schemas.microsoft.com/office/drawing/2014/main" id="{A8D0394E-4FB7-C152-E0C2-4FC1D6692DE7}"/>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760938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D2932-FAD2-7CBE-BE93-A4B44B143821}"/>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0D41CD90-86C5-D69D-2C56-0446357F11C7}"/>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2141BC17-8BDF-7186-2A7E-F940D995D900}"/>
              </a:ext>
            </a:extLst>
          </p:cNvPr>
          <p:cNvPicPr>
            <a:picLocks noChangeAspect="1"/>
          </p:cNvPicPr>
          <p:nvPr/>
        </p:nvPicPr>
        <p:blipFill>
          <a:blip r:embed="rId3"/>
          <a:stretch>
            <a:fillRect/>
          </a:stretch>
        </p:blipFill>
        <p:spPr>
          <a:xfrm>
            <a:off x="3431188" y="342900"/>
            <a:ext cx="11430000" cy="8853381"/>
          </a:xfrm>
          <a:prstGeom prst="rect">
            <a:avLst/>
          </a:prstGeom>
        </p:spPr>
      </p:pic>
      <p:pic>
        <p:nvPicPr>
          <p:cNvPr id="3" name="Picture 2">
            <a:extLst>
              <a:ext uri="{FF2B5EF4-FFF2-40B4-BE49-F238E27FC236}">
                <a16:creationId xmlns:a16="http://schemas.microsoft.com/office/drawing/2014/main" id="{D46D915B-DFD1-C310-EDB2-171A856651B4}"/>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3871530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C1229-3B0D-7217-8C3C-205202C6594E}"/>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9AD4E45-34AF-3DCB-4662-CAC6602C5353}"/>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029A9C41-A5B8-7EFF-C8A0-4AB79E32CF9D}"/>
              </a:ext>
            </a:extLst>
          </p:cNvPr>
          <p:cNvPicPr>
            <a:picLocks noChangeAspect="1"/>
          </p:cNvPicPr>
          <p:nvPr/>
        </p:nvPicPr>
        <p:blipFill>
          <a:blip r:embed="rId3"/>
          <a:stretch>
            <a:fillRect/>
          </a:stretch>
        </p:blipFill>
        <p:spPr>
          <a:xfrm>
            <a:off x="2913486" y="266700"/>
            <a:ext cx="12461027" cy="8991600"/>
          </a:xfrm>
          <a:prstGeom prst="rect">
            <a:avLst/>
          </a:prstGeom>
        </p:spPr>
      </p:pic>
      <p:pic>
        <p:nvPicPr>
          <p:cNvPr id="4" name="Picture 3">
            <a:extLst>
              <a:ext uri="{FF2B5EF4-FFF2-40B4-BE49-F238E27FC236}">
                <a16:creationId xmlns:a16="http://schemas.microsoft.com/office/drawing/2014/main" id="{2A086ED8-DFC3-A135-CB69-F32150ECA48E}"/>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3867867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8F913-84D1-BA5B-7EDE-7955C723FB7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738AA14-2AD0-FDD7-7BB8-8B114842BEF9}"/>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F33ECA4A-1B3D-89AA-53FB-B03E78BE1A15}"/>
              </a:ext>
            </a:extLst>
          </p:cNvPr>
          <p:cNvPicPr>
            <a:picLocks noChangeAspect="1"/>
          </p:cNvPicPr>
          <p:nvPr/>
        </p:nvPicPr>
        <p:blipFill>
          <a:blip r:embed="rId3"/>
          <a:stretch>
            <a:fillRect/>
          </a:stretch>
        </p:blipFill>
        <p:spPr>
          <a:xfrm>
            <a:off x="459386" y="-1"/>
            <a:ext cx="17828614" cy="10286999"/>
          </a:xfrm>
          <a:prstGeom prst="rect">
            <a:avLst/>
          </a:prstGeom>
        </p:spPr>
      </p:pic>
      <p:pic>
        <p:nvPicPr>
          <p:cNvPr id="5" name="Picture 4">
            <a:extLst>
              <a:ext uri="{FF2B5EF4-FFF2-40B4-BE49-F238E27FC236}">
                <a16:creationId xmlns:a16="http://schemas.microsoft.com/office/drawing/2014/main" id="{FFBDA4FE-BBCE-0158-3380-6386E3E57C92}"/>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40214878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FA308-7052-C8FB-5BBE-DA9C0D566BD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6690F42-63E5-7012-67CE-454CBA9D99B5}"/>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04F15B46-2D9E-B667-9375-D4A5C53A76A8}"/>
              </a:ext>
            </a:extLst>
          </p:cNvPr>
          <p:cNvPicPr>
            <a:picLocks noChangeAspect="1"/>
          </p:cNvPicPr>
          <p:nvPr/>
        </p:nvPicPr>
        <p:blipFill>
          <a:blip r:embed="rId3"/>
          <a:stretch>
            <a:fillRect/>
          </a:stretch>
        </p:blipFill>
        <p:spPr>
          <a:xfrm>
            <a:off x="459386" y="-2"/>
            <a:ext cx="17828614" cy="10287000"/>
          </a:xfrm>
          <a:prstGeom prst="rect">
            <a:avLst/>
          </a:prstGeom>
        </p:spPr>
      </p:pic>
      <p:pic>
        <p:nvPicPr>
          <p:cNvPr id="5" name="Picture 4">
            <a:extLst>
              <a:ext uri="{FF2B5EF4-FFF2-40B4-BE49-F238E27FC236}">
                <a16:creationId xmlns:a16="http://schemas.microsoft.com/office/drawing/2014/main" id="{DC9376F9-ECC4-CCB7-E7CF-7427A9ED75FB}"/>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7838399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CCF09-D2F5-DCE2-064A-57541C87ABE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659CE3DA-8667-F96C-4167-54DD1A6483FC}"/>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39912215-3FF5-A5B4-CCE8-BD961C51354D}"/>
              </a:ext>
            </a:extLst>
          </p:cNvPr>
          <p:cNvPicPr>
            <a:picLocks noChangeAspect="1"/>
          </p:cNvPicPr>
          <p:nvPr/>
        </p:nvPicPr>
        <p:blipFill>
          <a:blip r:embed="rId3"/>
          <a:stretch>
            <a:fillRect/>
          </a:stretch>
        </p:blipFill>
        <p:spPr>
          <a:xfrm>
            <a:off x="459387" y="16329"/>
            <a:ext cx="17828613" cy="10337781"/>
          </a:xfrm>
          <a:prstGeom prst="rect">
            <a:avLst/>
          </a:prstGeom>
        </p:spPr>
      </p:pic>
      <p:pic>
        <p:nvPicPr>
          <p:cNvPr id="6" name="Picture 5">
            <a:extLst>
              <a:ext uri="{FF2B5EF4-FFF2-40B4-BE49-F238E27FC236}">
                <a16:creationId xmlns:a16="http://schemas.microsoft.com/office/drawing/2014/main" id="{9E393583-0CC6-693B-61F5-1A9B6B132E33}"/>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41704494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997E6-2FDB-9D99-184F-9C6F59DD327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08D35B19-3BD9-E414-6A5A-42E8A1253878}"/>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9101CC6A-7387-F266-B42A-435DEA44E0B7}"/>
              </a:ext>
            </a:extLst>
          </p:cNvPr>
          <p:cNvPicPr>
            <a:picLocks noChangeAspect="1"/>
          </p:cNvPicPr>
          <p:nvPr/>
        </p:nvPicPr>
        <p:blipFill>
          <a:blip r:embed="rId3"/>
          <a:stretch>
            <a:fillRect/>
          </a:stretch>
        </p:blipFill>
        <p:spPr>
          <a:xfrm>
            <a:off x="459386" y="0"/>
            <a:ext cx="17770415" cy="10287000"/>
          </a:xfrm>
          <a:prstGeom prst="rect">
            <a:avLst/>
          </a:prstGeom>
        </p:spPr>
      </p:pic>
      <p:pic>
        <p:nvPicPr>
          <p:cNvPr id="6" name="Picture 5">
            <a:extLst>
              <a:ext uri="{FF2B5EF4-FFF2-40B4-BE49-F238E27FC236}">
                <a16:creationId xmlns:a16="http://schemas.microsoft.com/office/drawing/2014/main" id="{B3078120-43A8-834F-793C-731532B1FE64}"/>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37974248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C55CD-F3C3-F176-E891-AD31E32A1996}"/>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14383BB7-0D72-6D19-3E8B-C246ABA5A9C8}"/>
              </a:ext>
            </a:extLst>
          </p:cNvPr>
          <p:cNvSpPr/>
          <p:nvPr/>
        </p:nvSpPr>
        <p:spPr>
          <a:xfrm>
            <a:off x="13621340" y="9516341"/>
            <a:ext cx="4462640" cy="640143"/>
          </a:xfrm>
          <a:custGeom>
            <a:avLst/>
            <a:gdLst/>
            <a:ahLst/>
            <a:cxnLst/>
            <a:rect l="l" t="t" r="r" b="b"/>
            <a:pathLst>
              <a:path w="4462640" h="640143">
                <a:moveTo>
                  <a:pt x="0" y="0"/>
                </a:moveTo>
                <a:lnTo>
                  <a:pt x="4462640" y="0"/>
                </a:lnTo>
                <a:lnTo>
                  <a:pt x="4462640" y="640144"/>
                </a:lnTo>
                <a:lnTo>
                  <a:pt x="0" y="6401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EE802CA1-B23E-B49D-FE40-5BC0F1E66CF1}"/>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3" name="Picture 2">
            <a:extLst>
              <a:ext uri="{FF2B5EF4-FFF2-40B4-BE49-F238E27FC236}">
                <a16:creationId xmlns:a16="http://schemas.microsoft.com/office/drawing/2014/main" id="{4ACC6B14-7DFC-5B39-A98C-92638F3E76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74173"/>
            <a:ext cx="18633437" cy="10727873"/>
          </a:xfrm>
          <a:prstGeom prst="rect">
            <a:avLst/>
          </a:prstGeom>
        </p:spPr>
      </p:pic>
    </p:spTree>
    <p:extLst>
      <p:ext uri="{BB962C8B-B14F-4D97-AF65-F5344CB8AC3E}">
        <p14:creationId xmlns:p14="http://schemas.microsoft.com/office/powerpoint/2010/main" val="2784788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93496-6F28-557B-3A2A-A1ACC8B0256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E45DC9CC-E6AE-F2E4-C410-6D4178DCD348}"/>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056CA079-93FA-862F-10F8-659B7187A50F}"/>
              </a:ext>
            </a:extLst>
          </p:cNvPr>
          <p:cNvPicPr>
            <a:picLocks noChangeAspect="1"/>
          </p:cNvPicPr>
          <p:nvPr/>
        </p:nvPicPr>
        <p:blipFill>
          <a:blip r:embed="rId4"/>
          <a:stretch>
            <a:fillRect/>
          </a:stretch>
        </p:blipFill>
        <p:spPr>
          <a:xfrm>
            <a:off x="2173326" y="342900"/>
            <a:ext cx="13941348" cy="1676400"/>
          </a:xfrm>
          <a:prstGeom prst="rect">
            <a:avLst/>
          </a:prstGeom>
        </p:spPr>
      </p:pic>
      <p:sp>
        <p:nvSpPr>
          <p:cNvPr id="5" name="TextBox 4">
            <a:extLst>
              <a:ext uri="{FF2B5EF4-FFF2-40B4-BE49-F238E27FC236}">
                <a16:creationId xmlns:a16="http://schemas.microsoft.com/office/drawing/2014/main" id="{F90C0CC1-FB51-02C6-8E98-6FF30345C846}"/>
              </a:ext>
            </a:extLst>
          </p:cNvPr>
          <p:cNvSpPr txBox="1"/>
          <p:nvPr/>
        </p:nvSpPr>
        <p:spPr>
          <a:xfrm>
            <a:off x="2173326" y="2094402"/>
            <a:ext cx="13752474" cy="7248138"/>
          </a:xfrm>
          <a:prstGeom prst="rect">
            <a:avLst/>
          </a:prstGeom>
          <a:noFill/>
        </p:spPr>
        <p:txBody>
          <a:bodyPr wrap="square" rtlCol="0">
            <a:spAutoFit/>
          </a:bodyPr>
          <a:lstStyle/>
          <a:p>
            <a:r>
              <a:rPr lang="en-GB" sz="3000" b="1">
                <a:latin typeface="Tw Cen MT" panose="020B0602020104020603" pitchFamily="34" charset="0"/>
              </a:rPr>
              <a:t>More challenging songs for Prayer &amp; Reflection (or general background music)</a:t>
            </a:r>
          </a:p>
          <a:p>
            <a:pPr>
              <a:lnSpc>
                <a:spcPct val="150000"/>
              </a:lnSpc>
            </a:pPr>
            <a:r>
              <a:rPr lang="en-GB" sz="3000" b="1" u="sng">
                <a:latin typeface="Tw Cen MT" panose="020B0602020104020603" pitchFamily="34" charset="0"/>
                <a:hlinkClick r:id="rId5"/>
              </a:rPr>
              <a:t>Laudato Si’ song</a:t>
            </a:r>
            <a:r>
              <a:rPr lang="en-GB" sz="3000" b="1">
                <a:latin typeface="Tw Cen MT" panose="020B0602020104020603" pitchFamily="34" charset="0"/>
              </a:rPr>
              <a:t> </a:t>
            </a:r>
            <a:r>
              <a:rPr lang="en-GB" sz="3000">
                <a:latin typeface="Tw Cen MT" panose="020B0602020104020603" pitchFamily="34" charset="0"/>
              </a:rPr>
              <a:t>from CAFOD</a:t>
            </a:r>
            <a:endParaRPr kumimoji="0" lang="en-GB" sz="3000" b="1" i="0" u="none" strike="noStrike" kern="1200" cap="none" spc="0" normalizeH="0" baseline="0" noProof="0">
              <a:ln>
                <a:noFill/>
              </a:ln>
              <a:solidFill>
                <a:prstClr val="black"/>
              </a:solidFill>
              <a:effectLst/>
              <a:uLnTx/>
              <a:uFillTx/>
              <a:latin typeface="Tw Cen MT" panose="020B0602020104020603" pitchFamily="34" charset="0"/>
            </a:endParaRPr>
          </a:p>
          <a:p>
            <a:pPr>
              <a:lnSpc>
                <a:spcPct val="150000"/>
              </a:lnSpc>
            </a:pPr>
            <a:r>
              <a:rPr lang="en-GB" sz="3000" b="1" u="sng">
                <a:latin typeface="Tw Cen MT" panose="020B0602020104020603" pitchFamily="34" charset="0"/>
                <a:hlinkClick r:id="rId6"/>
              </a:rPr>
              <a:t>So Will I (100 Billion X) — Hillsong UNITED</a:t>
            </a:r>
            <a:r>
              <a:rPr lang="en-GB" sz="3000">
                <a:latin typeface="Tw Cen MT" panose="020B0602020104020603" pitchFamily="34" charset="0"/>
              </a:rPr>
              <a:t> “If creation sings Your praises, so will I.”</a:t>
            </a:r>
            <a:endParaRPr lang="en-GB" sz="3000" b="1">
              <a:latin typeface="Tw Cen MT" panose="020B0602020104020603" pitchFamily="34" charset="0"/>
            </a:endParaRPr>
          </a:p>
          <a:p>
            <a:pPr>
              <a:lnSpc>
                <a:spcPct val="150000"/>
              </a:lnSpc>
            </a:pPr>
            <a:r>
              <a:rPr lang="en-GB" sz="3000" b="1" u="sng">
                <a:latin typeface="Tw Cen MT" panose="020B0602020104020603" pitchFamily="34" charset="0"/>
                <a:hlinkClick r:id="rId7"/>
              </a:rPr>
              <a:t>Indescribable — Chris Tomlin</a:t>
            </a:r>
            <a:r>
              <a:rPr lang="en-GB" sz="3000">
                <a:latin typeface="Tw Cen MT" panose="020B0602020104020603" pitchFamily="34" charset="0"/>
              </a:rPr>
              <a:t> “From the highest of heights to the depths of the sea, creation’s revealing Your majesty.”</a:t>
            </a:r>
          </a:p>
          <a:p>
            <a:pPr>
              <a:lnSpc>
                <a:spcPct val="150000"/>
              </a:lnSpc>
            </a:pPr>
            <a:r>
              <a:rPr lang="en-GB" sz="3000" b="1" u="sng">
                <a:latin typeface="Tw Cen MT" panose="020B0602020104020603" pitchFamily="34" charset="0"/>
                <a:hlinkClick r:id="rId8"/>
              </a:rPr>
              <a:t>Love Song to the Earth — Paul McCartney et al.</a:t>
            </a:r>
            <a:r>
              <a:rPr lang="en-GB" sz="3000">
                <a:latin typeface="Tw Cen MT" panose="020B0602020104020603" pitchFamily="34" charset="0"/>
              </a:rPr>
              <a:t> “This is a love song to the Earth, You're no ordinary world...Keep it safe.”</a:t>
            </a:r>
            <a:endParaRPr lang="en-GB" sz="3000" b="1">
              <a:latin typeface="Tw Cen MT" panose="020B0602020104020603" pitchFamily="34" charset="0"/>
            </a:endParaRPr>
          </a:p>
          <a:p>
            <a:pPr>
              <a:lnSpc>
                <a:spcPct val="150000"/>
              </a:lnSpc>
            </a:pPr>
            <a:r>
              <a:rPr lang="en-GB" sz="3000" b="1" u="sng">
                <a:latin typeface="Tw Cen MT" panose="020B0602020104020603" pitchFamily="34" charset="0"/>
                <a:hlinkClick r:id="rId9"/>
              </a:rPr>
              <a:t>Wonder — Hillsong UNITED</a:t>
            </a:r>
            <a:r>
              <a:rPr lang="en-GB" sz="3000">
                <a:latin typeface="Tw Cen MT" panose="020B0602020104020603" pitchFamily="34" charset="0"/>
              </a:rPr>
              <a:t>  “I see the world in light, I see the world in wonder.”</a:t>
            </a:r>
            <a:endParaRPr lang="en-GB" sz="3000" b="1">
              <a:latin typeface="Tw Cen MT" panose="020B0602020104020603" pitchFamily="34" charset="0"/>
            </a:endParaRPr>
          </a:p>
          <a:p>
            <a:pPr>
              <a:lnSpc>
                <a:spcPct val="150000"/>
              </a:lnSpc>
            </a:pPr>
            <a:r>
              <a:rPr lang="en-GB" sz="3000" b="1" u="sng">
                <a:latin typeface="Tw Cen MT" panose="020B0602020104020603" pitchFamily="34" charset="0"/>
                <a:hlinkClick r:id="rId10"/>
              </a:rPr>
              <a:t>Creation Sings the Father’s Song — Keith &amp; Kristyn Getty</a:t>
            </a:r>
            <a:r>
              <a:rPr lang="en-GB" sz="3000">
                <a:latin typeface="Tw Cen MT" panose="020B0602020104020603" pitchFamily="34" charset="0"/>
              </a:rPr>
              <a:t> “His fingerprints in flakes of snow, His breath upon this spinning globe.”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ndParaRPr>
          </a:p>
        </p:txBody>
      </p:sp>
      <p:sp>
        <p:nvSpPr>
          <p:cNvPr id="7" name="TextBox 6">
            <a:extLst>
              <a:ext uri="{FF2B5EF4-FFF2-40B4-BE49-F238E27FC236}">
                <a16:creationId xmlns:a16="http://schemas.microsoft.com/office/drawing/2014/main" id="{7438BEB6-E016-3327-C3E1-1F6B07EB2CE7}"/>
              </a:ext>
            </a:extLst>
          </p:cNvPr>
          <p:cNvSpPr txBox="1"/>
          <p:nvPr/>
        </p:nvSpPr>
        <p:spPr>
          <a:xfrm>
            <a:off x="2200540" y="8817478"/>
            <a:ext cx="10134600"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For a short list of traditional songs related to </a:t>
            </a:r>
            <a:r>
              <a:rPr lang="en-GB" sz="2600" b="1">
                <a:solidFill>
                  <a:srgbClr val="FF0000"/>
                </a:solidFill>
                <a:latin typeface="Tw Cen MT" panose="020B0602020104020603" pitchFamily="34" charset="0"/>
              </a:rPr>
              <a:t>Stewardship of Creation</a:t>
            </a:r>
            <a:r>
              <a:rPr kumimoji="0" lang="en-GB" sz="26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 for singing or listening during prayer and liturgy, see PPT notes</a:t>
            </a:r>
          </a:p>
        </p:txBody>
      </p:sp>
    </p:spTree>
    <p:extLst>
      <p:ext uri="{BB962C8B-B14F-4D97-AF65-F5344CB8AC3E}">
        <p14:creationId xmlns:p14="http://schemas.microsoft.com/office/powerpoint/2010/main" val="1191493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E90CF-5E7B-D81C-3DFD-2913D3BA759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994C2B4-6402-660E-8B2D-74EF609D2364}"/>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4" name="TextBox 3">
            <a:extLst>
              <a:ext uri="{FF2B5EF4-FFF2-40B4-BE49-F238E27FC236}">
                <a16:creationId xmlns:a16="http://schemas.microsoft.com/office/drawing/2014/main" id="{A5D4100B-0667-7D84-AE85-1628E342131E}"/>
              </a:ext>
            </a:extLst>
          </p:cNvPr>
          <p:cNvSpPr txBox="1"/>
          <p:nvPr/>
        </p:nvSpPr>
        <p:spPr>
          <a:xfrm>
            <a:off x="2074744" y="2353253"/>
            <a:ext cx="14993647" cy="2616101"/>
          </a:xfrm>
          <a:prstGeom prst="rect">
            <a:avLst/>
          </a:prstGeom>
          <a:noFill/>
        </p:spPr>
        <p:txBody>
          <a:bodyPr wrap="square" rtlCol="0">
            <a:spAutoFit/>
          </a:bodyPr>
          <a:lstStyle/>
          <a:p>
            <a:r>
              <a:rPr lang="en-GB" sz="3600" b="1">
                <a:solidFill>
                  <a:srgbClr val="1800AD"/>
                </a:solidFill>
                <a:latin typeface="Tw Cen MT" panose="020B0602020104020603" pitchFamily="34" charset="0"/>
              </a:rPr>
              <a:t>Protect God’s World Song </a:t>
            </a:r>
            <a:r>
              <a:rPr lang="en-GB" sz="3600" i="1">
                <a:solidFill>
                  <a:srgbClr val="1800AD"/>
                </a:solidFill>
                <a:latin typeface="Tw Cen MT" panose="020B0602020104020603" pitchFamily="34" charset="0"/>
              </a:rPr>
              <a:t>(Tune: He’s Got the Whole World in His Hands)</a:t>
            </a:r>
            <a:endParaRPr lang="en-GB" sz="3600">
              <a:solidFill>
                <a:srgbClr val="1800AD"/>
              </a:solidFill>
              <a:latin typeface="Tw Cen MT" panose="020B06020201040206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a:ln>
                <a:noFill/>
              </a:ln>
              <a:solidFill>
                <a:srgbClr val="1800AD"/>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0" b="0" i="1" u="none" strike="noStrike" kern="1200" cap="none" spc="0" normalizeH="0" baseline="0" noProof="0">
              <a:ln>
                <a:noFill/>
              </a:ln>
              <a:solidFill>
                <a:srgbClr val="1800AD"/>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800" b="0" i="0" u="none" strike="noStrike" kern="1200" cap="none" spc="0" normalizeH="0" baseline="0" noProof="0">
              <a:ln>
                <a:noFill/>
              </a:ln>
              <a:solidFill>
                <a:srgbClr val="1800AD"/>
              </a:solidFill>
              <a:effectLst/>
              <a:uLnTx/>
              <a:uFillTx/>
              <a:latin typeface="Tw Cen MT" panose="020B0602020104020603" pitchFamily="34" charset="0"/>
              <a:ea typeface="+mn-ea"/>
              <a:cs typeface="+mn-cs"/>
            </a:endParaRPr>
          </a:p>
        </p:txBody>
      </p:sp>
      <p:sp>
        <p:nvSpPr>
          <p:cNvPr id="2" name="TextBox 1">
            <a:extLst>
              <a:ext uri="{FF2B5EF4-FFF2-40B4-BE49-F238E27FC236}">
                <a16:creationId xmlns:a16="http://schemas.microsoft.com/office/drawing/2014/main" id="{D1AC28A9-699F-5264-BB42-2F0CEFABAB58}"/>
              </a:ext>
            </a:extLst>
          </p:cNvPr>
          <p:cNvSpPr txBox="1"/>
          <p:nvPr/>
        </p:nvSpPr>
        <p:spPr>
          <a:xfrm>
            <a:off x="2027766" y="3086100"/>
            <a:ext cx="7116234" cy="5632311"/>
          </a:xfrm>
          <a:prstGeom prst="rect">
            <a:avLst/>
          </a:prstGeom>
          <a:noFill/>
        </p:spPr>
        <p:txBody>
          <a:bodyPr wrap="square" rtlCol="0">
            <a:spAutoFit/>
          </a:bodyPr>
          <a:lstStyle/>
          <a:p>
            <a:r>
              <a:rPr lang="en-GB" sz="3600" b="1">
                <a:latin typeface="Tw Cen MT" panose="020B0602020104020603" pitchFamily="34" charset="0"/>
              </a:rPr>
              <a:t>1. The Whole World 🌍</a:t>
            </a:r>
            <a:br>
              <a:rPr lang="en-GB" sz="3600">
                <a:latin typeface="Tw Cen MT" panose="020B0602020104020603" pitchFamily="34" charset="0"/>
              </a:rPr>
            </a:br>
            <a:r>
              <a:rPr lang="en-GB" sz="3600">
                <a:latin typeface="Tw Cen MT" panose="020B0602020104020603" pitchFamily="34" charset="0"/>
              </a:rPr>
              <a:t>We’ve got the whole world in our hands ×3</a:t>
            </a:r>
            <a:br>
              <a:rPr lang="en-GB" sz="3600">
                <a:latin typeface="Tw Cen MT" panose="020B0602020104020603" pitchFamily="34" charset="0"/>
              </a:rPr>
            </a:br>
            <a:r>
              <a:rPr lang="en-GB" sz="3600">
                <a:latin typeface="Tw Cen MT" panose="020B0602020104020603" pitchFamily="34" charset="0"/>
              </a:rPr>
              <a:t>We are here to protect God’s world.</a:t>
            </a:r>
            <a:br>
              <a:rPr lang="en-GB" sz="3600">
                <a:latin typeface="Tw Cen MT" panose="020B0602020104020603" pitchFamily="34" charset="0"/>
              </a:rPr>
            </a:br>
            <a:endParaRPr lang="en-GB" sz="3600">
              <a:latin typeface="Tw Cen MT" panose="020B0602020104020603" pitchFamily="34" charset="0"/>
            </a:endParaRPr>
          </a:p>
          <a:p>
            <a:r>
              <a:rPr lang="en-GB" sz="3600" b="1">
                <a:latin typeface="Tw Cen MT" panose="020B0602020104020603" pitchFamily="34" charset="0"/>
              </a:rPr>
              <a:t>2. Creatures 🐝</a:t>
            </a:r>
            <a:br>
              <a:rPr lang="en-GB" sz="3600">
                <a:latin typeface="Tw Cen MT" panose="020B0602020104020603" pitchFamily="34" charset="0"/>
              </a:rPr>
            </a:br>
            <a:r>
              <a:rPr lang="en-GB" sz="3600">
                <a:latin typeface="Tw Cen MT" panose="020B0602020104020603" pitchFamily="34" charset="0"/>
              </a:rPr>
              <a:t>We’ve got the birds and the bees in our hands ×3</a:t>
            </a:r>
            <a:br>
              <a:rPr lang="en-GB" sz="3600">
                <a:latin typeface="Tw Cen MT" panose="020B0602020104020603" pitchFamily="34" charset="0"/>
              </a:rPr>
            </a:br>
            <a:r>
              <a:rPr lang="en-GB" sz="3600">
                <a:latin typeface="Tw Cen MT" panose="020B0602020104020603" pitchFamily="34" charset="0"/>
              </a:rPr>
              <a:t>We are here to protect God’s world.</a:t>
            </a:r>
            <a:br>
              <a:rPr lang="en-GB" sz="3600">
                <a:latin typeface="Tw Cen MT" panose="020B0602020104020603" pitchFamily="34" charset="0"/>
              </a:rPr>
            </a:b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ndParaRPr>
          </a:p>
        </p:txBody>
      </p:sp>
      <p:pic>
        <p:nvPicPr>
          <p:cNvPr id="9" name="Picture 8">
            <a:extLst>
              <a:ext uri="{FF2B5EF4-FFF2-40B4-BE49-F238E27FC236}">
                <a16:creationId xmlns:a16="http://schemas.microsoft.com/office/drawing/2014/main" id="{F69ED95F-2D11-1476-7D30-05F8F50044FB}"/>
              </a:ext>
            </a:extLst>
          </p:cNvPr>
          <p:cNvPicPr>
            <a:picLocks noChangeAspect="1"/>
          </p:cNvPicPr>
          <p:nvPr/>
        </p:nvPicPr>
        <p:blipFill>
          <a:blip r:embed="rId3"/>
          <a:stretch>
            <a:fillRect/>
          </a:stretch>
        </p:blipFill>
        <p:spPr>
          <a:xfrm>
            <a:off x="2189588" y="519366"/>
            <a:ext cx="13908824" cy="1628349"/>
          </a:xfrm>
          <a:prstGeom prst="rect">
            <a:avLst/>
          </a:prstGeom>
        </p:spPr>
      </p:pic>
      <p:sp>
        <p:nvSpPr>
          <p:cNvPr id="8" name="TextBox 7">
            <a:extLst>
              <a:ext uri="{FF2B5EF4-FFF2-40B4-BE49-F238E27FC236}">
                <a16:creationId xmlns:a16="http://schemas.microsoft.com/office/drawing/2014/main" id="{18CBC361-DCAA-5A52-A68C-E78030E35827}"/>
              </a:ext>
            </a:extLst>
          </p:cNvPr>
          <p:cNvSpPr txBox="1"/>
          <p:nvPr/>
        </p:nvSpPr>
        <p:spPr>
          <a:xfrm>
            <a:off x="9190977" y="3086100"/>
            <a:ext cx="7033164" cy="6740307"/>
          </a:xfrm>
          <a:prstGeom prst="rect">
            <a:avLst/>
          </a:prstGeom>
          <a:noFill/>
        </p:spPr>
        <p:txBody>
          <a:bodyPr wrap="square" rtlCol="0">
            <a:spAutoFit/>
          </a:bodyPr>
          <a:lstStyle/>
          <a:p>
            <a:r>
              <a:rPr lang="en-GB" sz="3600" b="1">
                <a:latin typeface="Tw Cen MT" panose="020B0602020104020603" pitchFamily="34" charset="0"/>
              </a:rPr>
              <a:t>3. Nature 🌳</a:t>
            </a:r>
            <a:br>
              <a:rPr lang="en-GB" sz="3600">
                <a:latin typeface="Tw Cen MT" panose="020B0602020104020603" pitchFamily="34" charset="0"/>
              </a:rPr>
            </a:br>
            <a:r>
              <a:rPr lang="en-GB" sz="3600">
                <a:latin typeface="Tw Cen MT" panose="020B0602020104020603" pitchFamily="34" charset="0"/>
              </a:rPr>
              <a:t>We’ve got the plants and the trees in our hands ×3</a:t>
            </a:r>
            <a:br>
              <a:rPr lang="en-GB" sz="3600">
                <a:latin typeface="Tw Cen MT" panose="020B0602020104020603" pitchFamily="34" charset="0"/>
              </a:rPr>
            </a:br>
            <a:r>
              <a:rPr lang="en-GB" sz="3600">
                <a:latin typeface="Tw Cen MT" panose="020B0602020104020603" pitchFamily="34" charset="0"/>
              </a:rPr>
              <a:t>We are here to protect God’s world.</a:t>
            </a:r>
            <a:br>
              <a:rPr lang="en-GB" sz="3600">
                <a:latin typeface="Tw Cen MT" panose="020B0602020104020603" pitchFamily="34" charset="0"/>
              </a:rPr>
            </a:br>
            <a:br>
              <a:rPr lang="en-GB" sz="3600">
                <a:latin typeface="Tw Cen MT" panose="020B0602020104020603" pitchFamily="34" charset="0"/>
              </a:rPr>
            </a:br>
            <a:r>
              <a:rPr lang="en-GB" sz="3600" b="1">
                <a:latin typeface="Tw Cen MT" panose="020B0602020104020603" pitchFamily="34" charset="0"/>
              </a:rPr>
              <a:t>4. Love and Care ❤️</a:t>
            </a:r>
            <a:br>
              <a:rPr lang="en-GB" sz="3600">
                <a:latin typeface="Tw Cen MT" panose="020B0602020104020603" pitchFamily="34" charset="0"/>
              </a:rPr>
            </a:br>
            <a:r>
              <a:rPr lang="en-GB" sz="3600">
                <a:latin typeface="Tw Cen MT" panose="020B0602020104020603" pitchFamily="34" charset="0"/>
              </a:rPr>
              <a:t>We’ve got to love and care for the Earth ×3</a:t>
            </a:r>
            <a:br>
              <a:rPr lang="en-GB" sz="3600">
                <a:latin typeface="Tw Cen MT" panose="020B0602020104020603" pitchFamily="34" charset="0"/>
              </a:rPr>
            </a:br>
            <a:r>
              <a:rPr lang="en-GB" sz="3600">
                <a:latin typeface="Tw Cen MT" panose="020B0602020104020603" pitchFamily="34" charset="0"/>
              </a:rPr>
              <a:t>We are here to protect God’s world.</a:t>
            </a:r>
            <a:br>
              <a:rPr lang="en-GB" sz="3600">
                <a:latin typeface="Tw Cen MT" panose="020B0602020104020603" pitchFamily="34" charset="0"/>
              </a:rPr>
            </a:br>
            <a:endParaRPr lang="en-GB" sz="3600">
              <a:latin typeface="Tw Cen MT" panose="020B0602020104020603" pitchFamily="34" charset="0"/>
            </a:endParaRPr>
          </a:p>
          <a:p>
            <a:br>
              <a:rPr lang="en-GB" sz="3600">
                <a:latin typeface="Tw Cen MT" panose="020B0602020104020603" pitchFamily="34" charset="0"/>
              </a:rPr>
            </a:b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ndParaRPr>
          </a:p>
        </p:txBody>
      </p:sp>
      <p:sp>
        <p:nvSpPr>
          <p:cNvPr id="10" name="TextBox 9">
            <a:extLst>
              <a:ext uri="{FF2B5EF4-FFF2-40B4-BE49-F238E27FC236}">
                <a16:creationId xmlns:a16="http://schemas.microsoft.com/office/drawing/2014/main" id="{BD279691-F086-9335-4EE1-0CAB5FA2C440}"/>
              </a:ext>
            </a:extLst>
          </p:cNvPr>
          <p:cNvSpPr txBox="1"/>
          <p:nvPr/>
        </p:nvSpPr>
        <p:spPr>
          <a:xfrm>
            <a:off x="3816315" y="8243858"/>
            <a:ext cx="10749325" cy="2031325"/>
          </a:xfrm>
          <a:prstGeom prst="rect">
            <a:avLst/>
          </a:prstGeom>
          <a:noFill/>
        </p:spPr>
        <p:txBody>
          <a:bodyPr wrap="square" rtlCol="0">
            <a:spAutoFit/>
          </a:bodyPr>
          <a:lstStyle/>
          <a:p>
            <a:pPr algn="ctr"/>
            <a:r>
              <a:rPr lang="en-GB" sz="3600" b="1">
                <a:latin typeface="Tw Cen MT" panose="020B0602020104020603" pitchFamily="34" charset="0"/>
              </a:rPr>
              <a:t>5. Stewards 🤝</a:t>
            </a:r>
            <a:br>
              <a:rPr lang="en-GB" sz="3600">
                <a:latin typeface="Tw Cen MT" panose="020B0602020104020603" pitchFamily="34" charset="0"/>
              </a:rPr>
            </a:br>
            <a:r>
              <a:rPr lang="en-GB" sz="3600">
                <a:latin typeface="Tw Cen MT" panose="020B0602020104020603" pitchFamily="34" charset="0"/>
              </a:rPr>
              <a:t>We are stewards of the world, here to protect ×3</a:t>
            </a:r>
            <a:br>
              <a:rPr lang="en-GB" sz="3600">
                <a:latin typeface="Tw Cen MT" panose="020B0602020104020603" pitchFamily="34" charset="0"/>
              </a:rPr>
            </a:br>
            <a:r>
              <a:rPr lang="en-GB" sz="3600">
                <a:latin typeface="Tw Cen MT" panose="020B0602020104020603" pitchFamily="34" charset="0"/>
              </a:rPr>
              <a:t>We are here to protect God’s world.</a:t>
            </a:r>
            <a:br>
              <a:rPr lang="en-GB"/>
            </a:br>
            <a:endParaRPr lang="en-GB"/>
          </a:p>
        </p:txBody>
      </p:sp>
      <p:pic>
        <p:nvPicPr>
          <p:cNvPr id="7" name="Picture 6">
            <a:extLst>
              <a:ext uri="{FF2B5EF4-FFF2-40B4-BE49-F238E27FC236}">
                <a16:creationId xmlns:a16="http://schemas.microsoft.com/office/drawing/2014/main" id="{0A61399C-0C67-C7A3-46CA-D7F4DC61A2AC}"/>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33308066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D4C4-83E6-07BD-CA2A-D7658479748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0E84712-9B8A-0FF6-E2E0-2A7A51B91140}"/>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8" name="Picture 7">
            <a:extLst>
              <a:ext uri="{FF2B5EF4-FFF2-40B4-BE49-F238E27FC236}">
                <a16:creationId xmlns:a16="http://schemas.microsoft.com/office/drawing/2014/main" id="{B72EF703-74D7-622A-7CB1-48E2ADD3B8FB}"/>
              </a:ext>
            </a:extLst>
          </p:cNvPr>
          <p:cNvPicPr>
            <a:picLocks noChangeAspect="1"/>
          </p:cNvPicPr>
          <p:nvPr/>
        </p:nvPicPr>
        <p:blipFill>
          <a:blip r:embed="rId3"/>
          <a:stretch>
            <a:fillRect/>
          </a:stretch>
        </p:blipFill>
        <p:spPr>
          <a:xfrm>
            <a:off x="2438400" y="266700"/>
            <a:ext cx="13411200" cy="9123267"/>
          </a:xfrm>
          <a:prstGeom prst="rect">
            <a:avLst/>
          </a:prstGeom>
          <a:ln>
            <a:solidFill>
              <a:schemeClr val="accent1"/>
            </a:solidFill>
          </a:ln>
        </p:spPr>
      </p:pic>
      <p:pic>
        <p:nvPicPr>
          <p:cNvPr id="4" name="Picture 3">
            <a:extLst>
              <a:ext uri="{FF2B5EF4-FFF2-40B4-BE49-F238E27FC236}">
                <a16:creationId xmlns:a16="http://schemas.microsoft.com/office/drawing/2014/main" id="{CB73B79C-ED9E-7EA4-EE79-4B311E7A938D}"/>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41395216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A547-3A6F-2D46-CA4F-8D452A31C70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C8CACF6F-6736-4BBD-4C01-7A9E0EB48021}"/>
              </a:ext>
            </a:extLst>
          </p:cNvPr>
          <p:cNvSpPr/>
          <p:nvPr/>
        </p:nvSpPr>
        <p:spPr>
          <a:xfrm>
            <a:off x="13621340" y="9516341"/>
            <a:ext cx="4462640" cy="640143"/>
          </a:xfrm>
          <a:custGeom>
            <a:avLst/>
            <a:gdLst/>
            <a:ahLst/>
            <a:cxnLst/>
            <a:rect l="l" t="t" r="r" b="b"/>
            <a:pathLst>
              <a:path w="4462640" h="640143">
                <a:moveTo>
                  <a:pt x="0" y="0"/>
                </a:moveTo>
                <a:lnTo>
                  <a:pt x="4462640" y="0"/>
                </a:lnTo>
                <a:lnTo>
                  <a:pt x="4462640" y="640144"/>
                </a:lnTo>
                <a:lnTo>
                  <a:pt x="0" y="6401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6D3542A3-B2D6-53C3-02E1-B57F2E9B58EF}"/>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4" name="Picture 3">
            <a:extLst>
              <a:ext uri="{FF2B5EF4-FFF2-40B4-BE49-F238E27FC236}">
                <a16:creationId xmlns:a16="http://schemas.microsoft.com/office/drawing/2014/main" id="{C2B95FE5-CA38-D5E9-4525-8D1D6543653C}"/>
              </a:ext>
            </a:extLst>
          </p:cNvPr>
          <p:cNvPicPr>
            <a:picLocks noChangeAspect="1"/>
          </p:cNvPicPr>
          <p:nvPr/>
        </p:nvPicPr>
        <p:blipFill>
          <a:blip r:embed="rId4"/>
          <a:stretch>
            <a:fillRect/>
          </a:stretch>
        </p:blipFill>
        <p:spPr>
          <a:xfrm>
            <a:off x="2286000" y="342900"/>
            <a:ext cx="13716000" cy="9004752"/>
          </a:xfrm>
          <a:prstGeom prst="rect">
            <a:avLst/>
          </a:prstGeom>
          <a:ln>
            <a:solidFill>
              <a:schemeClr val="accent1"/>
            </a:solidFill>
          </a:ln>
        </p:spPr>
      </p:pic>
    </p:spTree>
    <p:extLst>
      <p:ext uri="{BB962C8B-B14F-4D97-AF65-F5344CB8AC3E}">
        <p14:creationId xmlns:p14="http://schemas.microsoft.com/office/powerpoint/2010/main" val="752676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348BA-6C27-6449-248D-63C3C618050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A4A3E43-9178-1CB3-7A65-6F17D9DE3680}"/>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5" name="Picture 4">
            <a:extLst>
              <a:ext uri="{FF2B5EF4-FFF2-40B4-BE49-F238E27FC236}">
                <a16:creationId xmlns:a16="http://schemas.microsoft.com/office/drawing/2014/main" id="{6CC9636C-2946-6FE3-C128-853975AEB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0" y="553316"/>
            <a:ext cx="15925800" cy="8963025"/>
          </a:xfrm>
          <a:prstGeom prst="rect">
            <a:avLst/>
          </a:prstGeom>
        </p:spPr>
      </p:pic>
      <p:pic>
        <p:nvPicPr>
          <p:cNvPr id="4" name="Picture 3">
            <a:extLst>
              <a:ext uri="{FF2B5EF4-FFF2-40B4-BE49-F238E27FC236}">
                <a16:creationId xmlns:a16="http://schemas.microsoft.com/office/drawing/2014/main" id="{761D50AB-8130-57CD-3BA7-9CE717DC538D}"/>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6457039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1B0B2791-94CA-8123-16F9-1AADE93C1B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3D1FE2-1919-AE79-6514-5AD577F4E698}"/>
              </a:ext>
            </a:extLst>
          </p:cNvPr>
          <p:cNvPicPr>
            <a:picLocks noChangeAspect="1"/>
          </p:cNvPicPr>
          <p:nvPr/>
        </p:nvPicPr>
        <p:blipFill>
          <a:blip r:embed="rId2"/>
          <a:stretch>
            <a:fillRect/>
          </a:stretch>
        </p:blipFill>
        <p:spPr>
          <a:xfrm>
            <a:off x="1981200" y="678312"/>
            <a:ext cx="14325600" cy="1614152"/>
          </a:xfrm>
          <a:prstGeom prst="rect">
            <a:avLst/>
          </a:prstGeom>
        </p:spPr>
      </p:pic>
      <p:pic>
        <p:nvPicPr>
          <p:cNvPr id="4" name="Picture 3">
            <a:extLst>
              <a:ext uri="{FF2B5EF4-FFF2-40B4-BE49-F238E27FC236}">
                <a16:creationId xmlns:a16="http://schemas.microsoft.com/office/drawing/2014/main" id="{135D6318-DF3F-84D2-02A0-53B13742FB1B}"/>
              </a:ext>
            </a:extLst>
          </p:cNvPr>
          <p:cNvPicPr>
            <a:picLocks noChangeAspect="1"/>
          </p:cNvPicPr>
          <p:nvPr/>
        </p:nvPicPr>
        <p:blipFill>
          <a:blip r:embed="rId3"/>
          <a:stretch>
            <a:fillRect/>
          </a:stretch>
        </p:blipFill>
        <p:spPr>
          <a:xfrm rot="5400000">
            <a:off x="-4913807" y="4913805"/>
            <a:ext cx="10287000" cy="459387"/>
          </a:xfrm>
          <a:prstGeom prst="rect">
            <a:avLst/>
          </a:prstGeom>
        </p:spPr>
      </p:pic>
      <p:pic>
        <p:nvPicPr>
          <p:cNvPr id="6" name="Picture 5">
            <a:extLst>
              <a:ext uri="{FF2B5EF4-FFF2-40B4-BE49-F238E27FC236}">
                <a16:creationId xmlns:a16="http://schemas.microsoft.com/office/drawing/2014/main" id="{8F3F16F7-5EA6-76C3-973C-297676DC129C}"/>
              </a:ext>
            </a:extLst>
          </p:cNvPr>
          <p:cNvPicPr>
            <a:picLocks noChangeAspect="1"/>
          </p:cNvPicPr>
          <p:nvPr/>
        </p:nvPicPr>
        <p:blipFill>
          <a:blip r:embed="rId4"/>
          <a:stretch>
            <a:fillRect/>
          </a:stretch>
        </p:blipFill>
        <p:spPr>
          <a:xfrm>
            <a:off x="14336486" y="9532864"/>
            <a:ext cx="3951514" cy="754135"/>
          </a:xfrm>
          <a:prstGeom prst="rect">
            <a:avLst/>
          </a:prstGeom>
        </p:spPr>
      </p:pic>
      <p:pic>
        <p:nvPicPr>
          <p:cNvPr id="7" name="Picture 6">
            <a:extLst>
              <a:ext uri="{FF2B5EF4-FFF2-40B4-BE49-F238E27FC236}">
                <a16:creationId xmlns:a16="http://schemas.microsoft.com/office/drawing/2014/main" id="{CAD795EC-6867-2541-3604-13C7C2C0554C}"/>
              </a:ext>
            </a:extLst>
          </p:cNvPr>
          <p:cNvPicPr>
            <a:picLocks noChangeAspect="1"/>
          </p:cNvPicPr>
          <p:nvPr/>
        </p:nvPicPr>
        <p:blipFill>
          <a:blip r:embed="rId5"/>
          <a:stretch>
            <a:fillRect/>
          </a:stretch>
        </p:blipFill>
        <p:spPr>
          <a:xfrm>
            <a:off x="809741" y="2886530"/>
            <a:ext cx="17015552" cy="5604328"/>
          </a:xfrm>
          <a:prstGeom prst="rect">
            <a:avLst/>
          </a:prstGeom>
        </p:spPr>
      </p:pic>
    </p:spTree>
    <p:extLst>
      <p:ext uri="{BB962C8B-B14F-4D97-AF65-F5344CB8AC3E}">
        <p14:creationId xmlns:p14="http://schemas.microsoft.com/office/powerpoint/2010/main" val="17830125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D114E-2F99-C6A9-A5EA-2BC1C87BC7EF}"/>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572C482E-E468-7CD4-5479-040516313DAD}"/>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10" name="TextBox 9">
            <a:extLst>
              <a:ext uri="{FF2B5EF4-FFF2-40B4-BE49-F238E27FC236}">
                <a16:creationId xmlns:a16="http://schemas.microsoft.com/office/drawing/2014/main" id="{D6A97190-479D-1365-2A3E-D6DFA393F588}"/>
              </a:ext>
            </a:extLst>
          </p:cNvPr>
          <p:cNvSpPr txBox="1"/>
          <p:nvPr/>
        </p:nvSpPr>
        <p:spPr>
          <a:xfrm>
            <a:off x="800100" y="377133"/>
            <a:ext cx="1668780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a:ln>
                  <a:noFill/>
                </a:ln>
                <a:solidFill>
                  <a:srgbClr val="1800AD"/>
                </a:solidFill>
                <a:effectLst/>
                <a:uLnTx/>
                <a:uFillTx/>
                <a:latin typeface="Tw Cen MT" panose="020B0602020104020603" pitchFamily="34" charset="0"/>
                <a:ea typeface="+mn-ea"/>
                <a:cs typeface="+mn-cs"/>
              </a:rPr>
              <a:t>Further ideas and extensions</a:t>
            </a:r>
          </a:p>
        </p:txBody>
      </p:sp>
      <p:sp>
        <p:nvSpPr>
          <p:cNvPr id="2" name="TextBox 1">
            <a:extLst>
              <a:ext uri="{FF2B5EF4-FFF2-40B4-BE49-F238E27FC236}">
                <a16:creationId xmlns:a16="http://schemas.microsoft.com/office/drawing/2014/main" id="{AB7A07E6-CAD4-F294-66BA-6786F27E2B94}"/>
              </a:ext>
            </a:extLst>
          </p:cNvPr>
          <p:cNvSpPr txBox="1"/>
          <p:nvPr/>
        </p:nvSpPr>
        <p:spPr>
          <a:xfrm>
            <a:off x="990600" y="9516341"/>
            <a:ext cx="1226820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Please see the Oscar Romero </a:t>
            </a:r>
            <a:r>
              <a:rPr lang="en-GB" sz="3000" b="1">
                <a:solidFill>
                  <a:srgbClr val="FF0000"/>
                </a:solidFill>
                <a:latin typeface="Tw Cen MT" panose="020B0602020104020603" pitchFamily="34" charset="0"/>
              </a:rPr>
              <a:t>Stewardship</a:t>
            </a:r>
            <a:r>
              <a:rPr kumimoji="0" lang="en-GB" sz="3000" b="1" i="0" u="none" strike="noStrike" kern="1200" cap="none" spc="0" normalizeH="0" baseline="0" noProof="0">
                <a:ln>
                  <a:noFill/>
                </a:ln>
                <a:solidFill>
                  <a:srgbClr val="FF0000"/>
                </a:solidFill>
                <a:effectLst/>
                <a:uLnTx/>
                <a:uFillTx/>
                <a:latin typeface="Tw Cen MT" panose="020B0602020104020603" pitchFamily="34" charset="0"/>
                <a:ea typeface="+mn-ea"/>
                <a:cs typeface="+mn-cs"/>
              </a:rPr>
              <a:t> Resources PPT for more support </a:t>
            </a:r>
          </a:p>
        </p:txBody>
      </p:sp>
      <p:pic>
        <p:nvPicPr>
          <p:cNvPr id="4" name="Picture 3">
            <a:extLst>
              <a:ext uri="{FF2B5EF4-FFF2-40B4-BE49-F238E27FC236}">
                <a16:creationId xmlns:a16="http://schemas.microsoft.com/office/drawing/2014/main" id="{F973F695-62CF-B8F1-53FA-71F367512DD1}"/>
              </a:ext>
            </a:extLst>
          </p:cNvPr>
          <p:cNvPicPr>
            <a:picLocks noChangeAspect="1"/>
          </p:cNvPicPr>
          <p:nvPr/>
        </p:nvPicPr>
        <p:blipFill>
          <a:blip r:embed="rId3"/>
          <a:stretch>
            <a:fillRect/>
          </a:stretch>
        </p:blipFill>
        <p:spPr>
          <a:xfrm>
            <a:off x="800100" y="1537804"/>
            <a:ext cx="17160574" cy="7415696"/>
          </a:xfrm>
          <a:prstGeom prst="rect">
            <a:avLst/>
          </a:prstGeom>
        </p:spPr>
      </p:pic>
      <p:pic>
        <p:nvPicPr>
          <p:cNvPr id="5" name="Picture 4">
            <a:extLst>
              <a:ext uri="{FF2B5EF4-FFF2-40B4-BE49-F238E27FC236}">
                <a16:creationId xmlns:a16="http://schemas.microsoft.com/office/drawing/2014/main" id="{41F6570F-112C-AC67-676A-AC224EDB8681}"/>
              </a:ext>
            </a:extLst>
          </p:cNvPr>
          <p:cNvPicPr>
            <a:picLocks noChangeAspect="1"/>
          </p:cNvPicPr>
          <p:nvPr/>
        </p:nvPicPr>
        <p:blipFill>
          <a:blip r:embed="rId4"/>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530132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A313858-348C-32F2-E1E3-A1E7B3BE7832}"/>
              </a:ext>
            </a:extLst>
          </p:cNvPr>
          <p:cNvSpPr txBox="1"/>
          <p:nvPr/>
        </p:nvSpPr>
        <p:spPr>
          <a:xfrm>
            <a:off x="609600" y="258927"/>
            <a:ext cx="17297400"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pic>
        <p:nvPicPr>
          <p:cNvPr id="5" name="Picture 4">
            <a:extLst>
              <a:ext uri="{FF2B5EF4-FFF2-40B4-BE49-F238E27FC236}">
                <a16:creationId xmlns:a16="http://schemas.microsoft.com/office/drawing/2014/main" id="{721B1CF2-F4FD-C292-95A4-C58CBED3AE87}"/>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8" name="Picture 7">
            <a:extLst>
              <a:ext uri="{FF2B5EF4-FFF2-40B4-BE49-F238E27FC236}">
                <a16:creationId xmlns:a16="http://schemas.microsoft.com/office/drawing/2014/main" id="{24DBBE1E-3447-74C8-777B-3EBDB3D4E4AB}"/>
              </a:ext>
            </a:extLst>
          </p:cNvPr>
          <p:cNvPicPr>
            <a:picLocks noChangeAspect="1"/>
          </p:cNvPicPr>
          <p:nvPr/>
        </p:nvPicPr>
        <p:blipFill>
          <a:blip r:embed="rId3"/>
          <a:stretch>
            <a:fillRect/>
          </a:stretch>
        </p:blipFill>
        <p:spPr>
          <a:xfrm>
            <a:off x="1905000" y="258926"/>
            <a:ext cx="15022609" cy="1531773"/>
          </a:xfrm>
          <a:prstGeom prst="rect">
            <a:avLst/>
          </a:prstGeom>
        </p:spPr>
      </p:pic>
      <p:sp>
        <p:nvSpPr>
          <p:cNvPr id="9" name="TextBox 8">
            <a:extLst>
              <a:ext uri="{FF2B5EF4-FFF2-40B4-BE49-F238E27FC236}">
                <a16:creationId xmlns:a16="http://schemas.microsoft.com/office/drawing/2014/main" id="{1C0AC7E1-B3DC-1BE2-3607-E6DEEAB1A5EE}"/>
              </a:ext>
            </a:extLst>
          </p:cNvPr>
          <p:cNvSpPr txBox="1"/>
          <p:nvPr/>
        </p:nvSpPr>
        <p:spPr>
          <a:xfrm>
            <a:off x="1943100" y="2054781"/>
            <a:ext cx="14630400" cy="84330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From the Oscar Romero Award Trust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The Oscar Romero Award Trust provides further resources to help schools explore, embed and live out Catholic Social Teaching across school life. These are available at </a:t>
            </a:r>
            <a:r>
              <a:rPr kumimoji="0" lang="en-GB" sz="3200" b="0" i="0" u="sng" strike="noStrike" kern="1200" cap="none" spc="0" normalizeH="0" baseline="0" noProof="0">
                <a:ln>
                  <a:noFill/>
                </a:ln>
                <a:solidFill>
                  <a:prstClr val="black"/>
                </a:solidFill>
                <a:effectLst/>
                <a:uLnTx/>
                <a:uFillTx/>
                <a:latin typeface="Tw Cen MT" panose="020B0602020104020603" pitchFamily="34" charset="0"/>
                <a:ea typeface="+mn-ea"/>
                <a:cs typeface="+mn-cs"/>
                <a:hlinkClick r:id="rId4"/>
              </a:rPr>
              <a:t>www.romeroaward.co.uk/resources</a:t>
            </a:r>
            <a:r>
              <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and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CST Mapping to the RED</a:t>
            </a:r>
            <a:r>
              <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 Explore connections between the CST principles and the Primary </a:t>
            </a:r>
            <a:r>
              <a:rPr kumimoji="0" lang="en-GB" sz="3200" b="0" i="1" u="none" strike="noStrike" kern="1200" cap="none" spc="0" normalizeH="0" baseline="0" noProof="0">
                <a:ln>
                  <a:noFill/>
                </a:ln>
                <a:solidFill>
                  <a:prstClr val="black"/>
                </a:solidFill>
                <a:effectLst/>
                <a:uLnTx/>
                <a:uFillTx/>
                <a:latin typeface="Tw Cen MT" panose="020B0602020104020603" pitchFamily="34" charset="0"/>
                <a:ea typeface="+mn-ea"/>
                <a:cs typeface="+mn-cs"/>
              </a:rPr>
              <a:t>Religious Education Directory (RED).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Celebrations of the Word</a:t>
            </a:r>
            <a:r>
              <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 Ready-to-use prayer resources for each CST principle for primary and secondary pupils.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CST Resource Packs </a:t>
            </a:r>
            <a:r>
              <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Ready-to-use resources for each principle to support teaching and CST displays.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Tw Cen MT" panose="020B0602020104020603" pitchFamily="34" charset="0"/>
                <a:ea typeface="+mn-ea"/>
                <a:cs typeface="+mn-cs"/>
              </a:rPr>
              <a:t>Special Times Resources</a:t>
            </a:r>
            <a:r>
              <a:rPr kumimoji="0" lang="en-GB" sz="32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 – Resources for significant occasions including the Feasts of St Romero and St Joseph.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pic>
        <p:nvPicPr>
          <p:cNvPr id="6" name="Picture 5">
            <a:extLst>
              <a:ext uri="{FF2B5EF4-FFF2-40B4-BE49-F238E27FC236}">
                <a16:creationId xmlns:a16="http://schemas.microsoft.com/office/drawing/2014/main" id="{FE4BD1A2-6906-5DDE-FAD7-5CB0DC5DEAB9}"/>
              </a:ext>
            </a:extLst>
          </p:cNvPr>
          <p:cNvPicPr>
            <a:picLocks noChangeAspect="1"/>
          </p:cNvPicPr>
          <p:nvPr/>
        </p:nvPicPr>
        <p:blipFill>
          <a:blip r:embed="rId5"/>
          <a:stretch>
            <a:fillRect/>
          </a:stretch>
        </p:blipFill>
        <p:spPr>
          <a:xfrm>
            <a:off x="14336486" y="9532864"/>
            <a:ext cx="3951514" cy="754135"/>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9F88F-8E82-906E-FC29-9E907133ED6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608746A-003C-3E94-8366-BE34CC25C66E}"/>
              </a:ext>
            </a:extLst>
          </p:cNvPr>
          <p:cNvSpPr txBox="1"/>
          <p:nvPr/>
        </p:nvSpPr>
        <p:spPr>
          <a:xfrm>
            <a:off x="609600" y="258927"/>
            <a:ext cx="17297400"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pic>
        <p:nvPicPr>
          <p:cNvPr id="5" name="Picture 4">
            <a:extLst>
              <a:ext uri="{FF2B5EF4-FFF2-40B4-BE49-F238E27FC236}">
                <a16:creationId xmlns:a16="http://schemas.microsoft.com/office/drawing/2014/main" id="{6062E7CF-F5D3-724C-5E21-953A3CB8703B}"/>
              </a:ext>
            </a:extLst>
          </p:cNvPr>
          <p:cNvPicPr>
            <a:picLocks noChangeAspect="1"/>
          </p:cNvPicPr>
          <p:nvPr/>
        </p:nvPicPr>
        <p:blipFill>
          <a:blip r:embed="rId2"/>
          <a:stretch>
            <a:fillRect/>
          </a:stretch>
        </p:blipFill>
        <p:spPr>
          <a:xfrm rot="5400000">
            <a:off x="-4913807" y="4913805"/>
            <a:ext cx="10287000" cy="459387"/>
          </a:xfrm>
          <a:prstGeom prst="rect">
            <a:avLst/>
          </a:prstGeom>
        </p:spPr>
      </p:pic>
      <p:sp>
        <p:nvSpPr>
          <p:cNvPr id="9" name="TextBox 8">
            <a:extLst>
              <a:ext uri="{FF2B5EF4-FFF2-40B4-BE49-F238E27FC236}">
                <a16:creationId xmlns:a16="http://schemas.microsoft.com/office/drawing/2014/main" id="{6EF3AB29-66FB-F460-D041-257491BA21FB}"/>
              </a:ext>
            </a:extLst>
          </p:cNvPr>
          <p:cNvSpPr txBox="1"/>
          <p:nvPr/>
        </p:nvSpPr>
        <p:spPr>
          <a:xfrm>
            <a:off x="1943100" y="2297378"/>
            <a:ext cx="13982700" cy="8032968"/>
          </a:xfrm>
          <a:prstGeom prst="rect">
            <a:avLst/>
          </a:prstGeom>
          <a:noFill/>
        </p:spPr>
        <p:txBody>
          <a:bodyPr wrap="square" rtlCol="0">
            <a:spAutoFit/>
          </a:bodyPr>
          <a:lstStyle/>
          <a:p>
            <a:r>
              <a:rPr lang="en-GB" sz="3000">
                <a:latin typeface="Tw Cen MT" panose="020B0602020104020603" pitchFamily="34" charset="0"/>
              </a:rPr>
              <a:t>CAFOD offers a wide range of free resources to help children understand, explore and put Catholic Social Teaching into action. These complement the Oscar Romero Award resources and are available at: </a:t>
            </a:r>
            <a:r>
              <a:rPr lang="en-GB" sz="3000" u="sng">
                <a:latin typeface="Tw Cen MT" panose="020B0602020104020603" pitchFamily="34" charset="0"/>
                <a:hlinkClick r:id="rId3"/>
              </a:rPr>
              <a:t>CAFOD Catholic Social Teaching resources</a:t>
            </a:r>
            <a:r>
              <a:rPr lang="en-GB" sz="3000">
                <a:latin typeface="Tw Cen MT" panose="020B0602020104020603" pitchFamily="34" charset="0"/>
              </a:rPr>
              <a:t> </a:t>
            </a:r>
          </a:p>
          <a:p>
            <a:endParaRPr lang="en-GB" sz="3000">
              <a:latin typeface="Tw Cen MT" panose="020B0602020104020603" pitchFamily="34" charset="0"/>
            </a:endParaRPr>
          </a:p>
          <a:p>
            <a:r>
              <a:rPr lang="en-GB" sz="3000" b="1">
                <a:latin typeface="Tw Cen MT" panose="020B0602020104020603" pitchFamily="34" charset="0"/>
              </a:rPr>
              <a:t>Meet Sofia the Sloth </a:t>
            </a:r>
            <a:r>
              <a:rPr lang="en-GB" sz="3000">
                <a:latin typeface="Tw Cen MT" panose="020B0602020104020603" pitchFamily="34" charset="0"/>
              </a:rPr>
              <a:t>– Explore Stewardship through Sofia’s </a:t>
            </a:r>
            <a:r>
              <a:rPr lang="en-GB" sz="3000" i="1">
                <a:latin typeface="Tw Cen MT" panose="020B0602020104020603" pitchFamily="34" charset="0"/>
              </a:rPr>
              <a:t>Caring for God’s Gifts</a:t>
            </a:r>
            <a:r>
              <a:rPr lang="en-GB" sz="3000">
                <a:latin typeface="Tw Cen MT" panose="020B0602020104020603" pitchFamily="34" charset="0"/>
              </a:rPr>
              <a:t> nursery rhyme, encouraging children to care for the earth. </a:t>
            </a:r>
            <a:r>
              <a:rPr lang="en-GB" sz="3000" u="sng">
                <a:latin typeface="Tw Cen MT" panose="020B0602020104020603" pitchFamily="34" charset="0"/>
                <a:hlinkClick r:id="rId4"/>
              </a:rPr>
              <a:t>CST Nursery Rhymes on CST PowerPoint</a:t>
            </a:r>
            <a:endParaRPr lang="en-GB" sz="3000" u="sng">
              <a:latin typeface="Tw Cen MT" panose="020B0602020104020603" pitchFamily="34" charset="0"/>
            </a:endParaRPr>
          </a:p>
          <a:p>
            <a:endParaRPr lang="en-GB" sz="3000">
              <a:latin typeface="Tw Cen MT" panose="020B0602020104020603" pitchFamily="34" charset="0"/>
            </a:endParaRPr>
          </a:p>
          <a:p>
            <a:r>
              <a:rPr lang="en-GB" sz="3000" b="1">
                <a:latin typeface="Tw Cen MT" panose="020B0602020104020603" pitchFamily="34" charset="0"/>
              </a:rPr>
              <a:t>See Stewardship in Action </a:t>
            </a:r>
            <a:r>
              <a:rPr lang="en-GB" sz="3000">
                <a:latin typeface="Tw Cen MT" panose="020B0602020104020603" pitchFamily="34" charset="0"/>
              </a:rPr>
              <a:t>– Meet Dristy in Bangladesh and other children around the world caring for creation and their communities. </a:t>
            </a:r>
            <a:r>
              <a:rPr lang="en-GB" sz="3000" u="sng">
                <a:latin typeface="Tw Cen MT" panose="020B0602020104020603" pitchFamily="34" charset="0"/>
                <a:hlinkClick r:id="rId5"/>
              </a:rPr>
              <a:t>Children taking care of creation</a:t>
            </a:r>
            <a:endParaRPr lang="en-GB" sz="3000" u="sng">
              <a:latin typeface="Tw Cen MT" panose="020B0602020104020603" pitchFamily="34" charset="0"/>
            </a:endParaRPr>
          </a:p>
          <a:p>
            <a:endParaRPr lang="en-GB" sz="3000">
              <a:latin typeface="Tw Cen MT" panose="020B0602020104020603" pitchFamily="34" charset="0"/>
            </a:endParaRPr>
          </a:p>
          <a:p>
            <a:r>
              <a:rPr lang="en-GB" sz="3000" b="1">
                <a:latin typeface="Tw Cen MT" panose="020B0602020104020603" pitchFamily="34" charset="0"/>
              </a:rPr>
              <a:t>Explore More </a:t>
            </a:r>
            <a:r>
              <a:rPr lang="en-GB" sz="3000">
                <a:latin typeface="Tw Cen MT" panose="020B0602020104020603" pitchFamily="34" charset="0"/>
              </a:rPr>
              <a:t>– CAFOD’s Stewardship and Laudato Si’ resources include stories, animations, prayers, posters, pledges, songs and activities for caring for our Common Home. </a:t>
            </a:r>
            <a:r>
              <a:rPr lang="en-GB" sz="3000" u="sng">
                <a:latin typeface="Tw Cen MT" panose="020B0602020104020603" pitchFamily="34" charset="0"/>
                <a:hlinkClick r:id="rId6"/>
              </a:rPr>
              <a:t>Laudato Si’ resources for children</a:t>
            </a:r>
            <a:r>
              <a:rPr lang="en-GB" sz="3000">
                <a:latin typeface="Tw Cen MT" panose="020B0602020104020603" pitchFamily="34" charset="0"/>
              </a:rPr>
              <a:t> and </a:t>
            </a:r>
            <a:r>
              <a:rPr lang="en-GB" sz="3200" u="sng">
                <a:latin typeface="Tw Cen MT" panose="020B0602020104020603" pitchFamily="34" charset="0"/>
                <a:hlinkClick r:id="rId7"/>
              </a:rPr>
              <a:t>Laudato Si’ song</a:t>
            </a:r>
            <a:r>
              <a:rPr lang="en-GB" sz="3200">
                <a:latin typeface="Tw Cen MT" panose="020B0602020104020603" pitchFamily="34" charset="0"/>
              </a:rPr>
              <a:t> </a:t>
            </a:r>
            <a:endParaRPr lang="en-GB" sz="3000">
              <a:latin typeface="Tw Cen MT" panose="020B06020201040206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Tw Cen MT" panose="020B0602020104020603" pitchFamily="34" charset="0"/>
            </a:endParaRPr>
          </a:p>
          <a:p>
            <a:pPr lvl="0"/>
            <a:r>
              <a:rPr lang="en-GB" sz="3000" b="1">
                <a:solidFill>
                  <a:prstClr val="black"/>
                </a:solidFill>
                <a:latin typeface="Tw Cen MT" panose="020B0602020104020603" pitchFamily="34" charset="0"/>
              </a:rPr>
              <a:t>See also: </a:t>
            </a:r>
            <a:r>
              <a:rPr lang="en-GB" sz="3000">
                <a:solidFill>
                  <a:prstClr val="black"/>
                </a:solidFill>
                <a:latin typeface="Tw Cen MT" panose="020B0602020104020603" pitchFamily="34" charset="0"/>
                <a:hlinkClick r:id="rId8"/>
              </a:rPr>
              <a:t>Laudato Si for schools</a:t>
            </a:r>
            <a:r>
              <a:rPr lang="en-GB" sz="3000">
                <a:solidFill>
                  <a:prstClr val="black"/>
                </a:solidFill>
                <a:latin typeface="Tw Cen MT" panose="020B0602020104020603" pitchFamily="34" charset="0"/>
              </a:rPr>
              <a:t> </a:t>
            </a:r>
            <a:r>
              <a:rPr lang="en-GB" sz="3000">
                <a:latin typeface="Tw Cen MT" panose="020B0602020104020603" pitchFamily="34" charset="0"/>
              </a:rPr>
              <a:t>and </a:t>
            </a:r>
            <a:r>
              <a:rPr lang="en-GB" sz="3000">
                <a:solidFill>
                  <a:prstClr val="black"/>
                </a:solidFill>
                <a:latin typeface="Tw Cen MT" panose="020B0602020104020603" pitchFamily="34" charset="0"/>
                <a:hlinkClick r:id="rId9"/>
              </a:rPr>
              <a:t>Laudato Si animation for children</a:t>
            </a:r>
            <a:endParaRPr lang="en-GB" sz="3000">
              <a:solidFill>
                <a:prstClr val="black"/>
              </a:solidFill>
              <a:latin typeface="Tw Cen MT" panose="020B0602020104020603" pitchFamily="34" charset="0"/>
            </a:endParaRPr>
          </a:p>
          <a:p>
            <a:pPr lvl="0"/>
            <a:r>
              <a:rPr lang="en-GB" sz="3000">
                <a:solidFill>
                  <a:prstClr val="black"/>
                </a:solidFill>
                <a:latin typeface="Tw Cen MT" panose="020B0602020104020603" pitchFamily="34" charset="0"/>
                <a:hlinkClick r:id="rId10"/>
              </a:rPr>
              <a:t>Laudato Si for young people</a:t>
            </a:r>
            <a:r>
              <a:rPr lang="en-GB" sz="3000">
                <a:solidFill>
                  <a:prstClr val="black"/>
                </a:solidFill>
                <a:latin typeface="Tw Cen MT" panose="020B0602020104020603" pitchFamily="34" charset="0"/>
              </a:rPr>
              <a:t> </a:t>
            </a:r>
            <a:r>
              <a:rPr lang="en-GB" sz="3000">
                <a:latin typeface="Tw Cen MT" panose="020B0602020104020603" pitchFamily="34" charset="0"/>
              </a:rPr>
              <a:t>and </a:t>
            </a:r>
            <a:r>
              <a:rPr lang="en-GB" sz="3000">
                <a:solidFill>
                  <a:prstClr val="black"/>
                </a:solidFill>
                <a:latin typeface="Tw Cen MT" panose="020B0602020104020603" pitchFamily="34" charset="0"/>
                <a:hlinkClick r:id="rId11"/>
              </a:rPr>
              <a:t>Canticle of the Sun prayer</a:t>
            </a:r>
            <a:endParaRPr lang="en-GB" sz="3000">
              <a:solidFill>
                <a:prstClr val="black"/>
              </a:solidFill>
              <a:latin typeface="Tw Cen MT" panose="020B0602020104020603" pitchFamily="34" charset="0"/>
            </a:endParaRPr>
          </a:p>
          <a:p>
            <a:pPr lvl="0"/>
            <a:endParaRPr kumimoji="0" lang="en-GB" sz="3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pic>
        <p:nvPicPr>
          <p:cNvPr id="6" name="Picture 5">
            <a:extLst>
              <a:ext uri="{FF2B5EF4-FFF2-40B4-BE49-F238E27FC236}">
                <a16:creationId xmlns:a16="http://schemas.microsoft.com/office/drawing/2014/main" id="{6182158D-AE7B-A444-7F90-EE988FAF37F9}"/>
              </a:ext>
            </a:extLst>
          </p:cNvPr>
          <p:cNvPicPr>
            <a:picLocks noChangeAspect="1"/>
          </p:cNvPicPr>
          <p:nvPr/>
        </p:nvPicPr>
        <p:blipFill>
          <a:blip r:embed="rId12"/>
          <a:stretch>
            <a:fillRect/>
          </a:stretch>
        </p:blipFill>
        <p:spPr>
          <a:xfrm>
            <a:off x="1937657" y="495300"/>
            <a:ext cx="13988143" cy="1661827"/>
          </a:xfrm>
          <a:prstGeom prst="rect">
            <a:avLst/>
          </a:prstGeom>
        </p:spPr>
      </p:pic>
      <p:pic>
        <p:nvPicPr>
          <p:cNvPr id="7" name="Picture 6">
            <a:extLst>
              <a:ext uri="{FF2B5EF4-FFF2-40B4-BE49-F238E27FC236}">
                <a16:creationId xmlns:a16="http://schemas.microsoft.com/office/drawing/2014/main" id="{479D9856-D15C-FAE1-5223-BDA977096B4B}"/>
              </a:ext>
            </a:extLst>
          </p:cNvPr>
          <p:cNvPicPr>
            <a:picLocks noChangeAspect="1"/>
          </p:cNvPicPr>
          <p:nvPr/>
        </p:nvPicPr>
        <p:blipFill>
          <a:blip r:embed="rId13"/>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18106364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8F64F-35AD-23C4-2988-C97E7BA125F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0CD7441-6C14-4CCE-D78F-8B3A5C6EBE96}"/>
              </a:ext>
            </a:extLst>
          </p:cNvPr>
          <p:cNvSpPr txBox="1"/>
          <p:nvPr/>
        </p:nvSpPr>
        <p:spPr>
          <a:xfrm>
            <a:off x="609600" y="258927"/>
            <a:ext cx="17297400"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srgbClr val="FF0000"/>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p:txBody>
      </p:sp>
      <p:pic>
        <p:nvPicPr>
          <p:cNvPr id="5" name="Picture 4">
            <a:extLst>
              <a:ext uri="{FF2B5EF4-FFF2-40B4-BE49-F238E27FC236}">
                <a16:creationId xmlns:a16="http://schemas.microsoft.com/office/drawing/2014/main" id="{6C6189CC-0C97-F842-1D0A-0DDD423DFC5C}"/>
              </a:ext>
            </a:extLst>
          </p:cNvPr>
          <p:cNvPicPr>
            <a:picLocks noChangeAspect="1"/>
          </p:cNvPicPr>
          <p:nvPr/>
        </p:nvPicPr>
        <p:blipFill>
          <a:blip r:embed="rId2"/>
          <a:stretch>
            <a:fillRect/>
          </a:stretch>
        </p:blipFill>
        <p:spPr>
          <a:xfrm rot="5400000">
            <a:off x="-4913807" y="4913805"/>
            <a:ext cx="10287000" cy="459387"/>
          </a:xfrm>
          <a:prstGeom prst="rect">
            <a:avLst/>
          </a:prstGeom>
        </p:spPr>
      </p:pic>
      <p:pic>
        <p:nvPicPr>
          <p:cNvPr id="10" name="Picture 9">
            <a:extLst>
              <a:ext uri="{FF2B5EF4-FFF2-40B4-BE49-F238E27FC236}">
                <a16:creationId xmlns:a16="http://schemas.microsoft.com/office/drawing/2014/main" id="{5F6DBE21-62E3-0F19-7368-C3A94477E050}"/>
              </a:ext>
            </a:extLst>
          </p:cNvPr>
          <p:cNvPicPr>
            <a:picLocks noChangeAspect="1"/>
          </p:cNvPicPr>
          <p:nvPr/>
        </p:nvPicPr>
        <p:blipFill>
          <a:blip r:embed="rId3"/>
          <a:stretch>
            <a:fillRect/>
          </a:stretch>
        </p:blipFill>
        <p:spPr>
          <a:xfrm>
            <a:off x="1331705" y="258927"/>
            <a:ext cx="6277526" cy="729281"/>
          </a:xfrm>
          <a:prstGeom prst="rect">
            <a:avLst/>
          </a:prstGeom>
        </p:spPr>
      </p:pic>
      <p:pic>
        <p:nvPicPr>
          <p:cNvPr id="6" name="Picture 5">
            <a:extLst>
              <a:ext uri="{FF2B5EF4-FFF2-40B4-BE49-F238E27FC236}">
                <a16:creationId xmlns:a16="http://schemas.microsoft.com/office/drawing/2014/main" id="{5AA87B19-4739-348B-33FE-B25E0C755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5417" y="1043853"/>
            <a:ext cx="15917166" cy="8472488"/>
          </a:xfrm>
          <a:prstGeom prst="rect">
            <a:avLst/>
          </a:prstGeom>
        </p:spPr>
      </p:pic>
      <p:pic>
        <p:nvPicPr>
          <p:cNvPr id="7" name="Picture 6">
            <a:extLst>
              <a:ext uri="{FF2B5EF4-FFF2-40B4-BE49-F238E27FC236}">
                <a16:creationId xmlns:a16="http://schemas.microsoft.com/office/drawing/2014/main" id="{9A08790E-457B-F711-C6A8-33AB11C247AB}"/>
              </a:ext>
            </a:extLst>
          </p:cNvPr>
          <p:cNvPicPr>
            <a:picLocks noChangeAspect="1"/>
          </p:cNvPicPr>
          <p:nvPr/>
        </p:nvPicPr>
        <p:blipFill>
          <a:blip r:embed="rId5"/>
          <a:stretch>
            <a:fillRect/>
          </a:stretch>
        </p:blipFill>
        <p:spPr>
          <a:xfrm>
            <a:off x="14336486" y="9532864"/>
            <a:ext cx="3951514" cy="754135"/>
          </a:xfrm>
          <a:prstGeom prst="rect">
            <a:avLst/>
          </a:prstGeom>
        </p:spPr>
      </p:pic>
    </p:spTree>
    <p:extLst>
      <p:ext uri="{BB962C8B-B14F-4D97-AF65-F5344CB8AC3E}">
        <p14:creationId xmlns:p14="http://schemas.microsoft.com/office/powerpoint/2010/main" val="21591368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3614</Words>
  <Application>Microsoft Office PowerPoint</Application>
  <PresentationFormat>Custom</PresentationFormat>
  <Paragraphs>314</Paragraphs>
  <Slides>63</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63</vt:i4>
      </vt:variant>
    </vt:vector>
  </HeadingPairs>
  <TitlesOfParts>
    <vt:vector size="70" baseType="lpstr">
      <vt:lpstr>Tw Cen MT</vt:lpstr>
      <vt:lpstr>Arial</vt:lpstr>
      <vt:lpstr>Calibri</vt:lpstr>
      <vt:lpstr>Rockwell</vt:lpstr>
      <vt:lpstr>Aptos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Dignity</dc:title>
  <dc:creator>Elaine Arundell</dc:creator>
  <cp:lastModifiedBy>Elaine Arundell</cp:lastModifiedBy>
  <cp:revision>1</cp:revision>
  <cp:lastPrinted>2026-05-05T17:08:46Z</cp:lastPrinted>
  <dcterms:created xsi:type="dcterms:W3CDTF">2006-08-16T00:00:00Z</dcterms:created>
  <dcterms:modified xsi:type="dcterms:W3CDTF">2026-09-11T23:28:03Z</dcterms:modified>
  <dc:identifier>DAHIu_DuuFA</dc:identifier>
</cp:coreProperties>
</file>