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360" r:id="rId5"/>
    <p:sldId id="393" r:id="rId6"/>
    <p:sldId id="287" r:id="rId7"/>
    <p:sldId id="391" r:id="rId8"/>
    <p:sldId id="332" r:id="rId9"/>
    <p:sldId id="392" r:id="rId10"/>
    <p:sldId id="389" r:id="rId11"/>
    <p:sldId id="396" r:id="rId12"/>
    <p:sldId id="397" r:id="rId13"/>
    <p:sldId id="398" r:id="rId14"/>
    <p:sldId id="280" r:id="rId15"/>
    <p:sldId id="394" r:id="rId16"/>
    <p:sldId id="395" r:id="rId17"/>
    <p:sldId id="298"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Sumba" initials="MS" lastIdx="1" clrIdx="0">
    <p:extLst>
      <p:ext uri="{19B8F6BF-5375-455C-9EA6-DF929625EA0E}">
        <p15:presenceInfo xmlns:p15="http://schemas.microsoft.com/office/powerpoint/2012/main" userId="S-1-5-21-1865875510-48436440-953900138-5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BAD60-370F-42F0-B455-41380AAF4BE5}" v="4" dt="2025-11-06T10:52:28.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87"/>
  </p:normalViewPr>
  <p:slideViewPr>
    <p:cSldViewPr snapToGrid="0">
      <p:cViewPr varScale="1">
        <p:scale>
          <a:sx n="59" d="100"/>
          <a:sy n="59" d="100"/>
        </p:scale>
        <p:origin x="964" y="52"/>
      </p:cViewPr>
      <p:guideLst>
        <p:guide orient="horz" pos="2160"/>
        <p:guide pos="3840"/>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Sumba" userId="c0a0e409-cd98-41bd-8c52-1a052e20fbf7" providerId="ADAL" clId="{ED0DAAA7-5EA8-4DAC-8B46-78679D31D773}"/>
    <pc:docChg chg="undo custSel addSld delSld modSld sldOrd">
      <pc:chgData name="M Sumba" userId="c0a0e409-cd98-41bd-8c52-1a052e20fbf7" providerId="ADAL" clId="{ED0DAAA7-5EA8-4DAC-8B46-78679D31D773}" dt="2025-11-06T11:50:38.050" v="6185" actId="403"/>
      <pc:docMkLst>
        <pc:docMk/>
      </pc:docMkLst>
      <pc:sldChg chg="addSp delSp modSp mod">
        <pc:chgData name="M Sumba" userId="c0a0e409-cd98-41bd-8c52-1a052e20fbf7" providerId="ADAL" clId="{ED0DAAA7-5EA8-4DAC-8B46-78679D31D773}" dt="2025-11-06T10:42:10.924" v="2833"/>
        <pc:sldMkLst>
          <pc:docMk/>
          <pc:sldMk cId="3940981593" sldId="298"/>
        </pc:sldMkLst>
        <pc:picChg chg="add mod">
          <ac:chgData name="M Sumba" userId="c0a0e409-cd98-41bd-8c52-1a052e20fbf7" providerId="ADAL" clId="{ED0DAAA7-5EA8-4DAC-8B46-78679D31D773}" dt="2025-11-06T10:42:10.924" v="2833"/>
          <ac:picMkLst>
            <pc:docMk/>
            <pc:sldMk cId="3940981593" sldId="298"/>
            <ac:picMk id="2" creationId="{624D6F7C-AD5C-9E7F-38FD-F3793C508506}"/>
          </ac:picMkLst>
        </pc:picChg>
        <pc:picChg chg="del">
          <ac:chgData name="M Sumba" userId="c0a0e409-cd98-41bd-8c52-1a052e20fbf7" providerId="ADAL" clId="{ED0DAAA7-5EA8-4DAC-8B46-78679D31D773}" dt="2025-11-06T10:41:56.574" v="2832" actId="478"/>
          <ac:picMkLst>
            <pc:docMk/>
            <pc:sldMk cId="3940981593" sldId="298"/>
            <ac:picMk id="3" creationId="{0127C4B5-A466-25D7-E54A-2C4CA2F922D5}"/>
          </ac:picMkLst>
        </pc:picChg>
      </pc:sldChg>
      <pc:sldChg chg="modSp mod">
        <pc:chgData name="M Sumba" userId="c0a0e409-cd98-41bd-8c52-1a052e20fbf7" providerId="ADAL" clId="{ED0DAAA7-5EA8-4DAC-8B46-78679D31D773}" dt="2025-11-06T11:50:38.050" v="6185" actId="403"/>
        <pc:sldMkLst>
          <pc:docMk/>
          <pc:sldMk cId="2766444044" sldId="299"/>
        </pc:sldMkLst>
        <pc:spChg chg="mod">
          <ac:chgData name="M Sumba" userId="c0a0e409-cd98-41bd-8c52-1a052e20fbf7" providerId="ADAL" clId="{ED0DAAA7-5EA8-4DAC-8B46-78679D31D773}" dt="2025-11-06T10:51:19.270" v="3396" actId="1076"/>
          <ac:spMkLst>
            <pc:docMk/>
            <pc:sldMk cId="2766444044" sldId="299"/>
            <ac:spMk id="4" creationId="{00000000-0000-0000-0000-000000000000}"/>
          </ac:spMkLst>
        </pc:spChg>
        <pc:spChg chg="mod">
          <ac:chgData name="M Sumba" userId="c0a0e409-cd98-41bd-8c52-1a052e20fbf7" providerId="ADAL" clId="{ED0DAAA7-5EA8-4DAC-8B46-78679D31D773}" dt="2025-11-06T11:50:38.050" v="6185" actId="403"/>
          <ac:spMkLst>
            <pc:docMk/>
            <pc:sldMk cId="2766444044" sldId="299"/>
            <ac:spMk id="5" creationId="{48AD18D0-3068-8343-97C9-2578925D6150}"/>
          </ac:spMkLst>
        </pc:spChg>
      </pc:sldChg>
      <pc:sldChg chg="modSp add del mod">
        <pc:chgData name="M Sumba" userId="c0a0e409-cd98-41bd-8c52-1a052e20fbf7" providerId="ADAL" clId="{ED0DAAA7-5EA8-4DAC-8B46-78679D31D773}" dt="2025-11-06T11:29:18.039" v="6080" actId="20577"/>
        <pc:sldMkLst>
          <pc:docMk/>
          <pc:sldMk cId="2694612956" sldId="392"/>
        </pc:sldMkLst>
        <pc:spChg chg="mod">
          <ac:chgData name="M Sumba" userId="c0a0e409-cd98-41bd-8c52-1a052e20fbf7" providerId="ADAL" clId="{ED0DAAA7-5EA8-4DAC-8B46-78679D31D773}" dt="2025-11-06T11:02:35.898" v="3829" actId="20577"/>
          <ac:spMkLst>
            <pc:docMk/>
            <pc:sldMk cId="2694612956" sldId="392"/>
            <ac:spMk id="2" creationId="{57AEE301-7664-A4E1-FD41-E30B76DFDC5C}"/>
          </ac:spMkLst>
        </pc:spChg>
        <pc:spChg chg="mod">
          <ac:chgData name="M Sumba" userId="c0a0e409-cd98-41bd-8c52-1a052e20fbf7" providerId="ADAL" clId="{ED0DAAA7-5EA8-4DAC-8B46-78679D31D773}" dt="2025-11-06T11:29:18.039" v="6080" actId="20577"/>
          <ac:spMkLst>
            <pc:docMk/>
            <pc:sldMk cId="2694612956" sldId="392"/>
            <ac:spMk id="3" creationId="{08C4A928-DA18-A47D-8D77-8E30751EBE6D}"/>
          </ac:spMkLst>
        </pc:spChg>
      </pc:sldChg>
      <pc:sldChg chg="modSp add mod ord">
        <pc:chgData name="M Sumba" userId="c0a0e409-cd98-41bd-8c52-1a052e20fbf7" providerId="ADAL" clId="{ED0DAAA7-5EA8-4DAC-8B46-78679D31D773}" dt="2025-11-06T10:54:32.218" v="3473" actId="20577"/>
        <pc:sldMkLst>
          <pc:docMk/>
          <pc:sldMk cId="1429984825" sldId="394"/>
        </pc:sldMkLst>
        <pc:spChg chg="mod">
          <ac:chgData name="M Sumba" userId="c0a0e409-cd98-41bd-8c52-1a052e20fbf7" providerId="ADAL" clId="{ED0DAAA7-5EA8-4DAC-8B46-78679D31D773}" dt="2025-11-06T10:39:38.381" v="2745" actId="5793"/>
          <ac:spMkLst>
            <pc:docMk/>
            <pc:sldMk cId="1429984825" sldId="394"/>
            <ac:spMk id="2" creationId="{E12C22FE-FA5E-9922-F7D4-CA38C081A071}"/>
          </ac:spMkLst>
        </pc:spChg>
        <pc:spChg chg="mod">
          <ac:chgData name="M Sumba" userId="c0a0e409-cd98-41bd-8c52-1a052e20fbf7" providerId="ADAL" clId="{ED0DAAA7-5EA8-4DAC-8B46-78679D31D773}" dt="2025-11-06T10:54:32.218" v="3473" actId="20577"/>
          <ac:spMkLst>
            <pc:docMk/>
            <pc:sldMk cId="1429984825" sldId="394"/>
            <ac:spMk id="3" creationId="{CFD23193-83D1-9FE5-DE98-9F88CE8B9AC6}"/>
          </ac:spMkLst>
        </pc:spChg>
        <pc:picChg chg="mod">
          <ac:chgData name="M Sumba" userId="c0a0e409-cd98-41bd-8c52-1a052e20fbf7" providerId="ADAL" clId="{ED0DAAA7-5EA8-4DAC-8B46-78679D31D773}" dt="2025-11-06T10:40:38.196" v="2758" actId="14100"/>
          <ac:picMkLst>
            <pc:docMk/>
            <pc:sldMk cId="1429984825" sldId="394"/>
            <ac:picMk id="4" creationId="{4E48CDBD-9F96-6343-FF34-A540B282A707}"/>
          </ac:picMkLst>
        </pc:picChg>
        <pc:picChg chg="mod">
          <ac:chgData name="M Sumba" userId="c0a0e409-cd98-41bd-8c52-1a052e20fbf7" providerId="ADAL" clId="{ED0DAAA7-5EA8-4DAC-8B46-78679D31D773}" dt="2025-11-06T10:40:42.201" v="2759" actId="14100"/>
          <ac:picMkLst>
            <pc:docMk/>
            <pc:sldMk cId="1429984825" sldId="394"/>
            <ac:picMk id="7" creationId="{DEB8FE53-A583-EEA3-C43C-FD8AE6DF4336}"/>
          </ac:picMkLst>
        </pc:picChg>
      </pc:sldChg>
      <pc:sldChg chg="modSp add mod">
        <pc:chgData name="M Sumba" userId="c0a0e409-cd98-41bd-8c52-1a052e20fbf7" providerId="ADAL" clId="{ED0DAAA7-5EA8-4DAC-8B46-78679D31D773}" dt="2025-11-06T10:53:24.522" v="3463" actId="13926"/>
        <pc:sldMkLst>
          <pc:docMk/>
          <pc:sldMk cId="1571587905" sldId="395"/>
        </pc:sldMkLst>
        <pc:spChg chg="mod">
          <ac:chgData name="M Sumba" userId="c0a0e409-cd98-41bd-8c52-1a052e20fbf7" providerId="ADAL" clId="{ED0DAAA7-5EA8-4DAC-8B46-78679D31D773}" dt="2025-11-06T10:48:49.212" v="3359" actId="1076"/>
          <ac:spMkLst>
            <pc:docMk/>
            <pc:sldMk cId="1571587905" sldId="395"/>
            <ac:spMk id="2" creationId="{F6A30023-5143-F67D-1C2A-3B759B9DE47D}"/>
          </ac:spMkLst>
        </pc:spChg>
        <pc:spChg chg="mod">
          <ac:chgData name="M Sumba" userId="c0a0e409-cd98-41bd-8c52-1a052e20fbf7" providerId="ADAL" clId="{ED0DAAA7-5EA8-4DAC-8B46-78679D31D773}" dt="2025-11-06T10:53:24.522" v="3463" actId="13926"/>
          <ac:spMkLst>
            <pc:docMk/>
            <pc:sldMk cId="1571587905" sldId="395"/>
            <ac:spMk id="3" creationId="{05A62BD3-01C2-9B4B-DA57-EC8BBBFC497A}"/>
          </ac:spMkLst>
        </pc:spChg>
      </pc:sldChg>
      <pc:sldChg chg="modSp add mod ord">
        <pc:chgData name="M Sumba" userId="c0a0e409-cd98-41bd-8c52-1a052e20fbf7" providerId="ADAL" clId="{ED0DAAA7-5EA8-4DAC-8B46-78679D31D773}" dt="2025-11-06T11:34:35.502" v="6081" actId="113"/>
        <pc:sldMkLst>
          <pc:docMk/>
          <pc:sldMk cId="3333862281" sldId="396"/>
        </pc:sldMkLst>
        <pc:spChg chg="mod">
          <ac:chgData name="M Sumba" userId="c0a0e409-cd98-41bd-8c52-1a052e20fbf7" providerId="ADAL" clId="{ED0DAAA7-5EA8-4DAC-8B46-78679D31D773}" dt="2025-11-06T11:03:30.686" v="3867" actId="14100"/>
          <ac:spMkLst>
            <pc:docMk/>
            <pc:sldMk cId="3333862281" sldId="396"/>
            <ac:spMk id="2" creationId="{5D785333-F126-FC04-79EC-1E263FEE5D4C}"/>
          </ac:spMkLst>
        </pc:spChg>
        <pc:spChg chg="mod">
          <ac:chgData name="M Sumba" userId="c0a0e409-cd98-41bd-8c52-1a052e20fbf7" providerId="ADAL" clId="{ED0DAAA7-5EA8-4DAC-8B46-78679D31D773}" dt="2025-11-06T11:34:35.502" v="6081" actId="113"/>
          <ac:spMkLst>
            <pc:docMk/>
            <pc:sldMk cId="3333862281" sldId="396"/>
            <ac:spMk id="3" creationId="{00FF8C0E-3CDE-45C2-BFD4-7BB90AFC4B9C}"/>
          </ac:spMkLst>
        </pc:spChg>
      </pc:sldChg>
      <pc:sldChg chg="modSp add mod">
        <pc:chgData name="M Sumba" userId="c0a0e409-cd98-41bd-8c52-1a052e20fbf7" providerId="ADAL" clId="{ED0DAAA7-5EA8-4DAC-8B46-78679D31D773}" dt="2025-11-06T11:34:44.778" v="6082" actId="113"/>
        <pc:sldMkLst>
          <pc:docMk/>
          <pc:sldMk cId="2650033300" sldId="397"/>
        </pc:sldMkLst>
        <pc:spChg chg="mod">
          <ac:chgData name="M Sumba" userId="c0a0e409-cd98-41bd-8c52-1a052e20fbf7" providerId="ADAL" clId="{ED0DAAA7-5EA8-4DAC-8B46-78679D31D773}" dt="2025-11-06T11:34:44.778" v="6082" actId="113"/>
          <ac:spMkLst>
            <pc:docMk/>
            <pc:sldMk cId="2650033300" sldId="397"/>
            <ac:spMk id="3" creationId="{3ADBFFD3-5B6A-25A3-FCD7-AE8A99A96757}"/>
          </ac:spMkLst>
        </pc:spChg>
      </pc:sldChg>
      <pc:sldChg chg="modSp add mod">
        <pc:chgData name="M Sumba" userId="c0a0e409-cd98-41bd-8c52-1a052e20fbf7" providerId="ADAL" clId="{ED0DAAA7-5EA8-4DAC-8B46-78679D31D773}" dt="2025-11-06T11:49:43.984" v="6182" actId="20577"/>
        <pc:sldMkLst>
          <pc:docMk/>
          <pc:sldMk cId="3727234951" sldId="398"/>
        </pc:sldMkLst>
        <pc:spChg chg="mod">
          <ac:chgData name="M Sumba" userId="c0a0e409-cd98-41bd-8c52-1a052e20fbf7" providerId="ADAL" clId="{ED0DAAA7-5EA8-4DAC-8B46-78679D31D773}" dt="2025-11-06T11:49:43.984" v="6182" actId="20577"/>
          <ac:spMkLst>
            <pc:docMk/>
            <pc:sldMk cId="3727234951" sldId="398"/>
            <ac:spMk id="3" creationId="{47815FEA-4D9E-5B2D-FBF8-F6D312BD732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4CD00-6310-4589-B1A2-9ABA367E0F7C}" type="doc">
      <dgm:prSet loTypeId="urn:microsoft.com/office/officeart/2005/8/layout/cycle8" loCatId="cycle" qsTypeId="urn:microsoft.com/office/officeart/2005/8/quickstyle/simple1" qsCatId="simple" csTypeId="urn:microsoft.com/office/officeart/2005/8/colors/accent1_2" csCatId="accent1" phldr="1"/>
      <dgm:spPr/>
    </dgm:pt>
    <dgm:pt modelId="{9543487C-42B4-410D-9BE2-0DEC8D0C5F6D}">
      <dgm:prSet phldrT="[Text]" custT="1"/>
      <dgm:spPr>
        <a:solidFill>
          <a:srgbClr val="0070C0"/>
        </a:solidFill>
      </dgm:spPr>
      <dgm:t>
        <a:bodyPr/>
        <a:lstStyle/>
        <a:p>
          <a:r>
            <a:rPr lang="en-GB" sz="2400" dirty="0">
              <a:latin typeface="Tw Cen MT" panose="020B0602020104020603" pitchFamily="34" charset="0"/>
            </a:rPr>
            <a:t>Curriculum </a:t>
          </a:r>
        </a:p>
      </dgm:t>
    </dgm:pt>
    <dgm:pt modelId="{7CFD0EDF-95F0-4BEF-B039-0A8BE76A9811}" type="parTrans" cxnId="{185F3484-9D88-4785-9F44-D6FF8421B84E}">
      <dgm:prSet/>
      <dgm:spPr/>
      <dgm:t>
        <a:bodyPr/>
        <a:lstStyle/>
        <a:p>
          <a:endParaRPr lang="en-GB"/>
        </a:p>
      </dgm:t>
    </dgm:pt>
    <dgm:pt modelId="{934028BB-251D-49E1-9E2B-B78B28646DCC}" type="sibTrans" cxnId="{185F3484-9D88-4785-9F44-D6FF8421B84E}">
      <dgm:prSet/>
      <dgm:spPr/>
      <dgm:t>
        <a:bodyPr/>
        <a:lstStyle/>
        <a:p>
          <a:endParaRPr lang="en-GB"/>
        </a:p>
      </dgm:t>
    </dgm:pt>
    <dgm:pt modelId="{4E03A4C3-4E7B-41DB-A9AA-1284AF3D2AAA}">
      <dgm:prSet phldrT="[Text]" custT="1"/>
      <dgm:spPr>
        <a:solidFill>
          <a:srgbClr val="C00000"/>
        </a:solidFill>
      </dgm:spPr>
      <dgm:t>
        <a:bodyPr/>
        <a:lstStyle/>
        <a:p>
          <a:r>
            <a:rPr lang="en-GB" sz="3600" dirty="0">
              <a:latin typeface="Tw Cen MT" panose="020B0602020104020603" pitchFamily="34" charset="0"/>
            </a:rPr>
            <a:t>Practical </a:t>
          </a:r>
        </a:p>
      </dgm:t>
    </dgm:pt>
    <dgm:pt modelId="{D60A46B4-21BF-4336-B1C6-5264B1222D7D}" type="parTrans" cxnId="{CF6E0797-6F71-495E-AD17-9FD0FBDBC18C}">
      <dgm:prSet/>
      <dgm:spPr/>
      <dgm:t>
        <a:bodyPr/>
        <a:lstStyle/>
        <a:p>
          <a:endParaRPr lang="en-GB"/>
        </a:p>
      </dgm:t>
    </dgm:pt>
    <dgm:pt modelId="{7DEE27C2-1A89-4A61-9FC3-24C44A66F3AF}" type="sibTrans" cxnId="{CF6E0797-6F71-495E-AD17-9FD0FBDBC18C}">
      <dgm:prSet/>
      <dgm:spPr/>
      <dgm:t>
        <a:bodyPr/>
        <a:lstStyle/>
        <a:p>
          <a:endParaRPr lang="en-GB"/>
        </a:p>
      </dgm:t>
    </dgm:pt>
    <dgm:pt modelId="{C7B200F5-0587-442A-82C0-4621F1529412}">
      <dgm:prSet phldrT="[Text]" custT="1"/>
      <dgm:spPr>
        <a:solidFill>
          <a:srgbClr val="00B050"/>
        </a:solidFill>
      </dgm:spPr>
      <dgm:t>
        <a:bodyPr/>
        <a:lstStyle/>
        <a:p>
          <a:r>
            <a:rPr lang="en-GB" sz="2800" dirty="0">
              <a:latin typeface="Tw Cen MT" panose="020B0602020104020603" pitchFamily="34" charset="0"/>
            </a:rPr>
            <a:t>Strategic </a:t>
          </a:r>
        </a:p>
      </dgm:t>
    </dgm:pt>
    <dgm:pt modelId="{79A440E8-6D56-4759-93E3-317921FAA6E3}" type="parTrans" cxnId="{634BF20A-A7FB-48A4-917B-1D1356E1847A}">
      <dgm:prSet/>
      <dgm:spPr/>
      <dgm:t>
        <a:bodyPr/>
        <a:lstStyle/>
        <a:p>
          <a:endParaRPr lang="en-GB"/>
        </a:p>
      </dgm:t>
    </dgm:pt>
    <dgm:pt modelId="{ED074A9A-7D85-44D0-B7F9-65B8FC4D2D2A}" type="sibTrans" cxnId="{634BF20A-A7FB-48A4-917B-1D1356E1847A}">
      <dgm:prSet/>
      <dgm:spPr/>
      <dgm:t>
        <a:bodyPr/>
        <a:lstStyle/>
        <a:p>
          <a:endParaRPr lang="en-GB"/>
        </a:p>
      </dgm:t>
    </dgm:pt>
    <dgm:pt modelId="{67FB2FB3-80F2-41DF-8895-47E96A16BC27}" type="pres">
      <dgm:prSet presAssocID="{6A24CD00-6310-4589-B1A2-9ABA367E0F7C}" presName="compositeShape" presStyleCnt="0">
        <dgm:presLayoutVars>
          <dgm:chMax val="7"/>
          <dgm:dir/>
          <dgm:resizeHandles val="exact"/>
        </dgm:presLayoutVars>
      </dgm:prSet>
      <dgm:spPr/>
    </dgm:pt>
    <dgm:pt modelId="{73795B58-69B2-4A95-8450-5FE74CE2A1C5}" type="pres">
      <dgm:prSet presAssocID="{6A24CD00-6310-4589-B1A2-9ABA367E0F7C}" presName="wedge1" presStyleLbl="node1" presStyleIdx="0" presStyleCnt="3"/>
      <dgm:spPr/>
    </dgm:pt>
    <dgm:pt modelId="{9B297AC9-01F4-4956-B187-A8AD2389C0B2}" type="pres">
      <dgm:prSet presAssocID="{6A24CD00-6310-4589-B1A2-9ABA367E0F7C}" presName="dummy1a" presStyleCnt="0"/>
      <dgm:spPr/>
    </dgm:pt>
    <dgm:pt modelId="{66E55CC5-8933-4C70-9D64-2EA6C440AD4F}" type="pres">
      <dgm:prSet presAssocID="{6A24CD00-6310-4589-B1A2-9ABA367E0F7C}" presName="dummy1b" presStyleCnt="0"/>
      <dgm:spPr/>
    </dgm:pt>
    <dgm:pt modelId="{7319EB66-3BED-4E3B-B2AE-E419709B61B7}" type="pres">
      <dgm:prSet presAssocID="{6A24CD00-6310-4589-B1A2-9ABA367E0F7C}" presName="wedge1Tx" presStyleLbl="node1" presStyleIdx="0" presStyleCnt="3">
        <dgm:presLayoutVars>
          <dgm:chMax val="0"/>
          <dgm:chPref val="0"/>
          <dgm:bulletEnabled val="1"/>
        </dgm:presLayoutVars>
      </dgm:prSet>
      <dgm:spPr/>
    </dgm:pt>
    <dgm:pt modelId="{47986272-196D-4326-8520-6CEE84B7991B}" type="pres">
      <dgm:prSet presAssocID="{6A24CD00-6310-4589-B1A2-9ABA367E0F7C}" presName="wedge2" presStyleLbl="node1" presStyleIdx="1" presStyleCnt="3"/>
      <dgm:spPr/>
    </dgm:pt>
    <dgm:pt modelId="{FB0702C3-9E12-4589-B093-451A844EA9D3}" type="pres">
      <dgm:prSet presAssocID="{6A24CD00-6310-4589-B1A2-9ABA367E0F7C}" presName="dummy2a" presStyleCnt="0"/>
      <dgm:spPr/>
    </dgm:pt>
    <dgm:pt modelId="{A67D2BA6-B269-479E-933C-1125D980EB2D}" type="pres">
      <dgm:prSet presAssocID="{6A24CD00-6310-4589-B1A2-9ABA367E0F7C}" presName="dummy2b" presStyleCnt="0"/>
      <dgm:spPr/>
    </dgm:pt>
    <dgm:pt modelId="{342D8543-C974-467E-8032-62177479B2E5}" type="pres">
      <dgm:prSet presAssocID="{6A24CD00-6310-4589-B1A2-9ABA367E0F7C}" presName="wedge2Tx" presStyleLbl="node1" presStyleIdx="1" presStyleCnt="3">
        <dgm:presLayoutVars>
          <dgm:chMax val="0"/>
          <dgm:chPref val="0"/>
          <dgm:bulletEnabled val="1"/>
        </dgm:presLayoutVars>
      </dgm:prSet>
      <dgm:spPr/>
    </dgm:pt>
    <dgm:pt modelId="{22A267EC-FCA6-4579-B967-AC626E0080BD}" type="pres">
      <dgm:prSet presAssocID="{6A24CD00-6310-4589-B1A2-9ABA367E0F7C}" presName="wedge3" presStyleLbl="node1" presStyleIdx="2" presStyleCnt="3"/>
      <dgm:spPr/>
    </dgm:pt>
    <dgm:pt modelId="{C45479C4-8B74-48A7-BC7B-0017620975BA}" type="pres">
      <dgm:prSet presAssocID="{6A24CD00-6310-4589-B1A2-9ABA367E0F7C}" presName="dummy3a" presStyleCnt="0"/>
      <dgm:spPr/>
    </dgm:pt>
    <dgm:pt modelId="{5DC3B8C2-DFBE-4917-939C-536C1D46F567}" type="pres">
      <dgm:prSet presAssocID="{6A24CD00-6310-4589-B1A2-9ABA367E0F7C}" presName="dummy3b" presStyleCnt="0"/>
      <dgm:spPr/>
    </dgm:pt>
    <dgm:pt modelId="{A29DB99A-E7B2-4FBF-AB09-1A4C81146FC3}" type="pres">
      <dgm:prSet presAssocID="{6A24CD00-6310-4589-B1A2-9ABA367E0F7C}" presName="wedge3Tx" presStyleLbl="node1" presStyleIdx="2" presStyleCnt="3">
        <dgm:presLayoutVars>
          <dgm:chMax val="0"/>
          <dgm:chPref val="0"/>
          <dgm:bulletEnabled val="1"/>
        </dgm:presLayoutVars>
      </dgm:prSet>
      <dgm:spPr/>
    </dgm:pt>
    <dgm:pt modelId="{F9109D58-35A8-476F-91AB-8F1E7DDFC4CF}" type="pres">
      <dgm:prSet presAssocID="{934028BB-251D-49E1-9E2B-B78B28646DCC}" presName="arrowWedge1" presStyleLbl="fgSibTrans2D1" presStyleIdx="0" presStyleCnt="3"/>
      <dgm:spPr>
        <a:solidFill>
          <a:schemeClr val="tx1"/>
        </a:solidFill>
      </dgm:spPr>
    </dgm:pt>
    <dgm:pt modelId="{DCD5A930-9ADA-492E-A32C-41D9E9903751}" type="pres">
      <dgm:prSet presAssocID="{7DEE27C2-1A89-4A61-9FC3-24C44A66F3AF}" presName="arrowWedge2" presStyleLbl="fgSibTrans2D1" presStyleIdx="1" presStyleCnt="3"/>
      <dgm:spPr>
        <a:solidFill>
          <a:schemeClr val="tx1"/>
        </a:solidFill>
      </dgm:spPr>
    </dgm:pt>
    <dgm:pt modelId="{06CC7840-2134-40DF-8BE1-78BC8B3FCCD5}" type="pres">
      <dgm:prSet presAssocID="{ED074A9A-7D85-44D0-B7F9-65B8FC4D2D2A}" presName="arrowWedge3" presStyleLbl="fgSibTrans2D1" presStyleIdx="2" presStyleCnt="3"/>
      <dgm:spPr>
        <a:solidFill>
          <a:schemeClr val="tx1"/>
        </a:solidFill>
      </dgm:spPr>
    </dgm:pt>
  </dgm:ptLst>
  <dgm:cxnLst>
    <dgm:cxn modelId="{634BF20A-A7FB-48A4-917B-1D1356E1847A}" srcId="{6A24CD00-6310-4589-B1A2-9ABA367E0F7C}" destId="{C7B200F5-0587-442A-82C0-4621F1529412}" srcOrd="2" destOrd="0" parTransId="{79A440E8-6D56-4759-93E3-317921FAA6E3}" sibTransId="{ED074A9A-7D85-44D0-B7F9-65B8FC4D2D2A}"/>
    <dgm:cxn modelId="{AF76872E-844D-4518-9D52-816F3294D7A4}" type="presOf" srcId="{6A24CD00-6310-4589-B1A2-9ABA367E0F7C}" destId="{67FB2FB3-80F2-41DF-8895-47E96A16BC27}" srcOrd="0" destOrd="0" presId="urn:microsoft.com/office/officeart/2005/8/layout/cycle8"/>
    <dgm:cxn modelId="{3E662E43-4E27-48F3-96ED-33A56188BE70}" type="presOf" srcId="{4E03A4C3-4E7B-41DB-A9AA-1284AF3D2AAA}" destId="{342D8543-C974-467E-8032-62177479B2E5}" srcOrd="1" destOrd="0" presId="urn:microsoft.com/office/officeart/2005/8/layout/cycle8"/>
    <dgm:cxn modelId="{185F3484-9D88-4785-9F44-D6FF8421B84E}" srcId="{6A24CD00-6310-4589-B1A2-9ABA367E0F7C}" destId="{9543487C-42B4-410D-9BE2-0DEC8D0C5F6D}" srcOrd="0" destOrd="0" parTransId="{7CFD0EDF-95F0-4BEF-B039-0A8BE76A9811}" sibTransId="{934028BB-251D-49E1-9E2B-B78B28646DCC}"/>
    <dgm:cxn modelId="{CF6E0797-6F71-495E-AD17-9FD0FBDBC18C}" srcId="{6A24CD00-6310-4589-B1A2-9ABA367E0F7C}" destId="{4E03A4C3-4E7B-41DB-A9AA-1284AF3D2AAA}" srcOrd="1" destOrd="0" parTransId="{D60A46B4-21BF-4336-B1C6-5264B1222D7D}" sibTransId="{7DEE27C2-1A89-4A61-9FC3-24C44A66F3AF}"/>
    <dgm:cxn modelId="{DD91629B-EE06-4CBC-87CB-BEA71539297D}" type="presOf" srcId="{4E03A4C3-4E7B-41DB-A9AA-1284AF3D2AAA}" destId="{47986272-196D-4326-8520-6CEE84B7991B}" srcOrd="0" destOrd="0" presId="urn:microsoft.com/office/officeart/2005/8/layout/cycle8"/>
    <dgm:cxn modelId="{468449A6-07DE-45E2-8F4D-43BFB491E501}" type="presOf" srcId="{C7B200F5-0587-442A-82C0-4621F1529412}" destId="{22A267EC-FCA6-4579-B967-AC626E0080BD}" srcOrd="0" destOrd="0" presId="urn:microsoft.com/office/officeart/2005/8/layout/cycle8"/>
    <dgm:cxn modelId="{D60DCBBD-6278-4141-AC3C-6CD1B842085F}" type="presOf" srcId="{9543487C-42B4-410D-9BE2-0DEC8D0C5F6D}" destId="{73795B58-69B2-4A95-8450-5FE74CE2A1C5}" srcOrd="0" destOrd="0" presId="urn:microsoft.com/office/officeart/2005/8/layout/cycle8"/>
    <dgm:cxn modelId="{268902C7-8C54-4874-BF86-E7C92980C89E}" type="presOf" srcId="{C7B200F5-0587-442A-82C0-4621F1529412}" destId="{A29DB99A-E7B2-4FBF-AB09-1A4C81146FC3}" srcOrd="1" destOrd="0" presId="urn:microsoft.com/office/officeart/2005/8/layout/cycle8"/>
    <dgm:cxn modelId="{62527FF1-958D-421D-86F5-ACFC8829ECDF}" type="presOf" srcId="{9543487C-42B4-410D-9BE2-0DEC8D0C5F6D}" destId="{7319EB66-3BED-4E3B-B2AE-E419709B61B7}" srcOrd="1" destOrd="0" presId="urn:microsoft.com/office/officeart/2005/8/layout/cycle8"/>
    <dgm:cxn modelId="{B3A97C31-E1DD-4D71-A490-AB44F3676863}" type="presParOf" srcId="{67FB2FB3-80F2-41DF-8895-47E96A16BC27}" destId="{73795B58-69B2-4A95-8450-5FE74CE2A1C5}" srcOrd="0" destOrd="0" presId="urn:microsoft.com/office/officeart/2005/8/layout/cycle8"/>
    <dgm:cxn modelId="{26EEBD74-05BC-46AA-89D0-0B001E85477C}" type="presParOf" srcId="{67FB2FB3-80F2-41DF-8895-47E96A16BC27}" destId="{9B297AC9-01F4-4956-B187-A8AD2389C0B2}" srcOrd="1" destOrd="0" presId="urn:microsoft.com/office/officeart/2005/8/layout/cycle8"/>
    <dgm:cxn modelId="{18E86D4D-1D59-4BAB-BFFC-C21437265C11}" type="presParOf" srcId="{67FB2FB3-80F2-41DF-8895-47E96A16BC27}" destId="{66E55CC5-8933-4C70-9D64-2EA6C440AD4F}" srcOrd="2" destOrd="0" presId="urn:microsoft.com/office/officeart/2005/8/layout/cycle8"/>
    <dgm:cxn modelId="{2A3E78C8-2035-4BBB-A6B2-DDEE11A29CC6}" type="presParOf" srcId="{67FB2FB3-80F2-41DF-8895-47E96A16BC27}" destId="{7319EB66-3BED-4E3B-B2AE-E419709B61B7}" srcOrd="3" destOrd="0" presId="urn:microsoft.com/office/officeart/2005/8/layout/cycle8"/>
    <dgm:cxn modelId="{DDB28375-6FD0-4069-A9F5-36F4088D233C}" type="presParOf" srcId="{67FB2FB3-80F2-41DF-8895-47E96A16BC27}" destId="{47986272-196D-4326-8520-6CEE84B7991B}" srcOrd="4" destOrd="0" presId="urn:microsoft.com/office/officeart/2005/8/layout/cycle8"/>
    <dgm:cxn modelId="{FA7FF5F8-5D4D-4C43-A33E-36B2629FA4AD}" type="presParOf" srcId="{67FB2FB3-80F2-41DF-8895-47E96A16BC27}" destId="{FB0702C3-9E12-4589-B093-451A844EA9D3}" srcOrd="5" destOrd="0" presId="urn:microsoft.com/office/officeart/2005/8/layout/cycle8"/>
    <dgm:cxn modelId="{EA3F9378-B651-4209-9628-76D4712F946D}" type="presParOf" srcId="{67FB2FB3-80F2-41DF-8895-47E96A16BC27}" destId="{A67D2BA6-B269-479E-933C-1125D980EB2D}" srcOrd="6" destOrd="0" presId="urn:microsoft.com/office/officeart/2005/8/layout/cycle8"/>
    <dgm:cxn modelId="{A382FBB2-7BA1-4C96-ABD5-3B01DF8972D6}" type="presParOf" srcId="{67FB2FB3-80F2-41DF-8895-47E96A16BC27}" destId="{342D8543-C974-467E-8032-62177479B2E5}" srcOrd="7" destOrd="0" presId="urn:microsoft.com/office/officeart/2005/8/layout/cycle8"/>
    <dgm:cxn modelId="{FAE36FE1-AD02-47CC-9524-3F0F9FB18E8E}" type="presParOf" srcId="{67FB2FB3-80F2-41DF-8895-47E96A16BC27}" destId="{22A267EC-FCA6-4579-B967-AC626E0080BD}" srcOrd="8" destOrd="0" presId="urn:microsoft.com/office/officeart/2005/8/layout/cycle8"/>
    <dgm:cxn modelId="{4C467253-ABCD-4E4D-850B-B552983526E9}" type="presParOf" srcId="{67FB2FB3-80F2-41DF-8895-47E96A16BC27}" destId="{C45479C4-8B74-48A7-BC7B-0017620975BA}" srcOrd="9" destOrd="0" presId="urn:microsoft.com/office/officeart/2005/8/layout/cycle8"/>
    <dgm:cxn modelId="{6FB303B8-E480-479F-B8B4-010CA608574C}" type="presParOf" srcId="{67FB2FB3-80F2-41DF-8895-47E96A16BC27}" destId="{5DC3B8C2-DFBE-4917-939C-536C1D46F567}" srcOrd="10" destOrd="0" presId="urn:microsoft.com/office/officeart/2005/8/layout/cycle8"/>
    <dgm:cxn modelId="{1567AAA2-4E4C-47CF-8D2B-F184583E2ACE}" type="presParOf" srcId="{67FB2FB3-80F2-41DF-8895-47E96A16BC27}" destId="{A29DB99A-E7B2-4FBF-AB09-1A4C81146FC3}" srcOrd="11" destOrd="0" presId="urn:microsoft.com/office/officeart/2005/8/layout/cycle8"/>
    <dgm:cxn modelId="{E642E3C3-25EE-4E79-BDD9-822237146806}" type="presParOf" srcId="{67FB2FB3-80F2-41DF-8895-47E96A16BC27}" destId="{F9109D58-35A8-476F-91AB-8F1E7DDFC4CF}" srcOrd="12" destOrd="0" presId="urn:microsoft.com/office/officeart/2005/8/layout/cycle8"/>
    <dgm:cxn modelId="{BEED9378-60CA-40AA-9328-A616422E6046}" type="presParOf" srcId="{67FB2FB3-80F2-41DF-8895-47E96A16BC27}" destId="{DCD5A930-9ADA-492E-A32C-41D9E9903751}" srcOrd="13" destOrd="0" presId="urn:microsoft.com/office/officeart/2005/8/layout/cycle8"/>
    <dgm:cxn modelId="{38DE56FA-9728-4893-A9EA-9D7F53A682D4}" type="presParOf" srcId="{67FB2FB3-80F2-41DF-8895-47E96A16BC27}" destId="{06CC7840-2134-40DF-8BE1-78BC8B3FCCD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785DA-6DE3-4CA8-B210-15B17615513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43F717EB-10FC-4D57-8F40-CDD33AC4C477}">
      <dgm:prSet phldrT="[Text]" custT="1"/>
      <dgm:spPr>
        <a:solidFill>
          <a:srgbClr val="0070C0"/>
        </a:solidFill>
        <a:ln>
          <a:solidFill>
            <a:schemeClr val="tx1"/>
          </a:solidFill>
        </a:ln>
      </dgm:spPr>
      <dgm:t>
        <a:bodyPr/>
        <a:lstStyle/>
        <a:p>
          <a:r>
            <a:rPr lang="en-GB" sz="3200" dirty="0">
              <a:latin typeface="Tw Cen MT" panose="020B0602020104020603" pitchFamily="34" charset="0"/>
            </a:rPr>
            <a:t>Participator </a:t>
          </a:r>
        </a:p>
        <a:p>
          <a:r>
            <a:rPr lang="en-GB" sz="3200" dirty="0">
              <a:latin typeface="Tw Cen MT" panose="020B0602020104020603" pitchFamily="34" charset="0"/>
            </a:rPr>
            <a:t>Level </a:t>
          </a:r>
        </a:p>
      </dgm:t>
    </dgm:pt>
    <dgm:pt modelId="{1C60CC10-C3E3-4542-9CE7-0768DE9B3E77}" type="parTrans" cxnId="{F37BA34F-8F67-48BC-9D5B-D17F67106FB3}">
      <dgm:prSet/>
      <dgm:spPr/>
      <dgm:t>
        <a:bodyPr/>
        <a:lstStyle/>
        <a:p>
          <a:endParaRPr lang="en-GB"/>
        </a:p>
      </dgm:t>
    </dgm:pt>
    <dgm:pt modelId="{2345AF4F-7017-4CF3-B10F-2BC8D17CC475}" type="sibTrans" cxnId="{F37BA34F-8F67-48BC-9D5B-D17F67106FB3}">
      <dgm:prSet/>
      <dgm:spPr>
        <a:solidFill>
          <a:schemeClr val="tx1"/>
        </a:solidFill>
      </dgm:spPr>
      <dgm:t>
        <a:bodyPr/>
        <a:lstStyle/>
        <a:p>
          <a:endParaRPr lang="en-GB"/>
        </a:p>
      </dgm:t>
    </dgm:pt>
    <dgm:pt modelId="{ADFE8A7A-3579-43ED-99E8-B3E41EE38054}">
      <dgm:prSet phldrT="[Text]" custT="1"/>
      <dgm:spPr>
        <a:solidFill>
          <a:srgbClr val="00B0F0">
            <a:alpha val="20000"/>
          </a:srgbClr>
        </a:solidFill>
      </dgm:spPr>
      <dgm:t>
        <a:bodyPr/>
        <a:lstStyle/>
        <a:p>
          <a:r>
            <a:rPr lang="en-GB" sz="2400" dirty="0">
              <a:latin typeface="Tw Cen MT" panose="020B0602020104020603" pitchFamily="34" charset="0"/>
            </a:rPr>
            <a:t>CST is implicit in the school at different levels</a:t>
          </a:r>
        </a:p>
      </dgm:t>
    </dgm:pt>
    <dgm:pt modelId="{AEC1ED02-116B-4E65-A725-59E17C257A9C}" type="parTrans" cxnId="{0A80AFCA-6A72-4B4B-B4EB-274C69747A5F}">
      <dgm:prSet/>
      <dgm:spPr/>
      <dgm:t>
        <a:bodyPr/>
        <a:lstStyle/>
        <a:p>
          <a:endParaRPr lang="en-GB"/>
        </a:p>
      </dgm:t>
    </dgm:pt>
    <dgm:pt modelId="{8B33D6E2-668E-4EB6-8E93-32E36FCB256B}" type="sibTrans" cxnId="{0A80AFCA-6A72-4B4B-B4EB-274C69747A5F}">
      <dgm:prSet/>
      <dgm:spPr/>
      <dgm:t>
        <a:bodyPr/>
        <a:lstStyle/>
        <a:p>
          <a:endParaRPr lang="en-GB"/>
        </a:p>
      </dgm:t>
    </dgm:pt>
    <dgm:pt modelId="{A4F309B6-93B5-45AA-8163-97367AFF800C}">
      <dgm:prSet phldrT="[Text]" custT="1"/>
      <dgm:spPr>
        <a:solidFill>
          <a:srgbClr val="00B050"/>
        </a:solidFill>
        <a:ln>
          <a:solidFill>
            <a:schemeClr val="tx1"/>
          </a:solidFill>
        </a:ln>
      </dgm:spPr>
      <dgm:t>
        <a:bodyPr/>
        <a:lstStyle/>
        <a:p>
          <a:r>
            <a:rPr lang="en-GB" sz="3600" dirty="0">
              <a:latin typeface="Tw Cen MT" panose="020B0602020104020603" pitchFamily="34" charset="0"/>
            </a:rPr>
            <a:t>Developer </a:t>
          </a:r>
        </a:p>
        <a:p>
          <a:r>
            <a:rPr lang="en-GB" sz="3600" dirty="0">
              <a:latin typeface="Tw Cen MT" panose="020B0602020104020603" pitchFamily="34" charset="0"/>
            </a:rPr>
            <a:t>Level </a:t>
          </a:r>
        </a:p>
      </dgm:t>
    </dgm:pt>
    <dgm:pt modelId="{5EC1FC29-764C-46D1-BB02-3C9533A92E8B}" type="parTrans" cxnId="{D566D7A1-CAEB-405E-92A0-B716945D8F57}">
      <dgm:prSet/>
      <dgm:spPr/>
      <dgm:t>
        <a:bodyPr/>
        <a:lstStyle/>
        <a:p>
          <a:endParaRPr lang="en-GB"/>
        </a:p>
      </dgm:t>
    </dgm:pt>
    <dgm:pt modelId="{9F4A8059-46B7-488E-86CB-7E84FA3380C8}" type="sibTrans" cxnId="{D566D7A1-CAEB-405E-92A0-B716945D8F57}">
      <dgm:prSet/>
      <dgm:spPr>
        <a:solidFill>
          <a:schemeClr val="tx1"/>
        </a:solidFill>
      </dgm:spPr>
      <dgm:t>
        <a:bodyPr/>
        <a:lstStyle/>
        <a:p>
          <a:endParaRPr lang="en-GB"/>
        </a:p>
      </dgm:t>
    </dgm:pt>
    <dgm:pt modelId="{BA76E06A-0E99-40BB-B154-5CE6E1653875}">
      <dgm:prSet phldrT="[Text]" custT="1"/>
      <dgm:spPr>
        <a:solidFill>
          <a:srgbClr val="00B050">
            <a:alpha val="19000"/>
          </a:srgbClr>
        </a:solidFill>
      </dgm:spPr>
      <dgm:t>
        <a:bodyPr/>
        <a:lstStyle/>
        <a:p>
          <a:r>
            <a:rPr lang="en-GB" sz="2400" dirty="0">
              <a:latin typeface="Tw Cen MT" panose="020B0602020104020603" pitchFamily="34" charset="0"/>
            </a:rPr>
            <a:t>CST is explicit in most areas of the school  </a:t>
          </a:r>
        </a:p>
      </dgm:t>
    </dgm:pt>
    <dgm:pt modelId="{78351332-B97C-4530-8797-BDC069A7A6C4}" type="parTrans" cxnId="{F8CA87D1-F106-44E7-8375-6108D5FDA093}">
      <dgm:prSet/>
      <dgm:spPr/>
      <dgm:t>
        <a:bodyPr/>
        <a:lstStyle/>
        <a:p>
          <a:endParaRPr lang="en-GB"/>
        </a:p>
      </dgm:t>
    </dgm:pt>
    <dgm:pt modelId="{0FA73309-77C4-4EE2-A7A8-56316E076713}" type="sibTrans" cxnId="{F8CA87D1-F106-44E7-8375-6108D5FDA093}">
      <dgm:prSet/>
      <dgm:spPr/>
      <dgm:t>
        <a:bodyPr/>
        <a:lstStyle/>
        <a:p>
          <a:endParaRPr lang="en-GB"/>
        </a:p>
      </dgm:t>
    </dgm:pt>
    <dgm:pt modelId="{1B2318F3-FD20-441D-B84E-C0177FC4815E}">
      <dgm:prSet phldrT="[Text]" custT="1"/>
      <dgm:spPr>
        <a:solidFill>
          <a:srgbClr val="FF0000"/>
        </a:solidFill>
        <a:ln>
          <a:solidFill>
            <a:schemeClr val="tx1"/>
          </a:solidFill>
        </a:ln>
      </dgm:spPr>
      <dgm:t>
        <a:bodyPr/>
        <a:lstStyle/>
        <a:p>
          <a:r>
            <a:rPr lang="en-GB" sz="4000" dirty="0">
              <a:latin typeface="Tw Cen MT" panose="020B0602020104020603" pitchFamily="34" charset="0"/>
            </a:rPr>
            <a:t>Innovator </a:t>
          </a:r>
        </a:p>
        <a:p>
          <a:r>
            <a:rPr lang="en-GB" sz="4000" dirty="0">
              <a:latin typeface="Tw Cen MT" panose="020B0602020104020603" pitchFamily="34" charset="0"/>
            </a:rPr>
            <a:t>Level </a:t>
          </a:r>
        </a:p>
      </dgm:t>
    </dgm:pt>
    <dgm:pt modelId="{26E0DD69-00B7-43A3-AA46-14291E190B7B}" type="parTrans" cxnId="{03AB4DD3-EC56-472B-902C-BA08AA2C759B}">
      <dgm:prSet/>
      <dgm:spPr/>
      <dgm:t>
        <a:bodyPr/>
        <a:lstStyle/>
        <a:p>
          <a:endParaRPr lang="en-GB"/>
        </a:p>
      </dgm:t>
    </dgm:pt>
    <dgm:pt modelId="{427FB257-8623-40C9-AC43-F19946DE0203}" type="sibTrans" cxnId="{03AB4DD3-EC56-472B-902C-BA08AA2C759B}">
      <dgm:prSet/>
      <dgm:spPr/>
      <dgm:t>
        <a:bodyPr/>
        <a:lstStyle/>
        <a:p>
          <a:endParaRPr lang="en-GB"/>
        </a:p>
      </dgm:t>
    </dgm:pt>
    <dgm:pt modelId="{052BBD18-B476-4A6A-8DC3-AD519A9D5FF4}">
      <dgm:prSet phldrT="[Text]"/>
      <dgm:spPr>
        <a:solidFill>
          <a:srgbClr val="FF0000">
            <a:alpha val="19000"/>
          </a:srgbClr>
        </a:solidFill>
      </dgm:spPr>
      <dgm:t>
        <a:bodyPr/>
        <a:lstStyle/>
        <a:p>
          <a:r>
            <a:rPr lang="en-GB" dirty="0">
              <a:latin typeface="Tw Cen MT" panose="020B0602020104020603" pitchFamily="34" charset="0"/>
            </a:rPr>
            <a:t>CST is embedded in the school and works with others to promote CST </a:t>
          </a:r>
        </a:p>
      </dgm:t>
    </dgm:pt>
    <dgm:pt modelId="{C3E5AEA9-1FDD-48CE-A7F8-00DE79ED2849}" type="parTrans" cxnId="{014A2C2F-0A0C-4E14-92AD-D94DAA7BCDAB}">
      <dgm:prSet/>
      <dgm:spPr/>
      <dgm:t>
        <a:bodyPr/>
        <a:lstStyle/>
        <a:p>
          <a:endParaRPr lang="en-GB"/>
        </a:p>
      </dgm:t>
    </dgm:pt>
    <dgm:pt modelId="{2CD57C23-7F46-4634-B20C-8308B3B03E5F}" type="sibTrans" cxnId="{014A2C2F-0A0C-4E14-92AD-D94DAA7BCDAB}">
      <dgm:prSet/>
      <dgm:spPr/>
      <dgm:t>
        <a:bodyPr/>
        <a:lstStyle/>
        <a:p>
          <a:endParaRPr lang="en-GB"/>
        </a:p>
      </dgm:t>
    </dgm:pt>
    <dgm:pt modelId="{FABB8DFA-0783-4456-AAE4-2C01EF844927}" type="pres">
      <dgm:prSet presAssocID="{4E3785DA-6DE3-4CA8-B210-15B176155131}" presName="Name0" presStyleCnt="0">
        <dgm:presLayoutVars>
          <dgm:dir/>
          <dgm:animLvl val="lvl"/>
          <dgm:resizeHandles val="exact"/>
        </dgm:presLayoutVars>
      </dgm:prSet>
      <dgm:spPr/>
    </dgm:pt>
    <dgm:pt modelId="{8F2E416C-8C42-45EE-BEE1-89807819E8CC}" type="pres">
      <dgm:prSet presAssocID="{4E3785DA-6DE3-4CA8-B210-15B176155131}" presName="tSp" presStyleCnt="0"/>
      <dgm:spPr/>
    </dgm:pt>
    <dgm:pt modelId="{9451E9E7-23B8-41B0-AAF3-0BA2657100F0}" type="pres">
      <dgm:prSet presAssocID="{4E3785DA-6DE3-4CA8-B210-15B176155131}" presName="bSp" presStyleCnt="0"/>
      <dgm:spPr/>
    </dgm:pt>
    <dgm:pt modelId="{AD4E9CB7-D1A5-498C-8FBB-10D737D718E4}" type="pres">
      <dgm:prSet presAssocID="{4E3785DA-6DE3-4CA8-B210-15B176155131}" presName="process" presStyleCnt="0"/>
      <dgm:spPr/>
    </dgm:pt>
    <dgm:pt modelId="{81D9D770-EF50-4034-8A05-AFA81978DEF7}" type="pres">
      <dgm:prSet presAssocID="{43F717EB-10FC-4D57-8F40-CDD33AC4C477}" presName="composite1" presStyleCnt="0"/>
      <dgm:spPr/>
    </dgm:pt>
    <dgm:pt modelId="{AE657282-A0BD-4707-AFD9-8CD43848EE3E}" type="pres">
      <dgm:prSet presAssocID="{43F717EB-10FC-4D57-8F40-CDD33AC4C477}" presName="dummyNode1" presStyleLbl="node1" presStyleIdx="0" presStyleCnt="3"/>
      <dgm:spPr/>
    </dgm:pt>
    <dgm:pt modelId="{D2DA3E26-47BA-41DC-A8C9-DD4428D01527}" type="pres">
      <dgm:prSet presAssocID="{43F717EB-10FC-4D57-8F40-CDD33AC4C477}" presName="childNode1" presStyleLbl="bgAcc1" presStyleIdx="0" presStyleCnt="3" custScaleY="96845" custLinFactNeighborX="691" custLinFactNeighborY="-19563">
        <dgm:presLayoutVars>
          <dgm:bulletEnabled val="1"/>
        </dgm:presLayoutVars>
      </dgm:prSet>
      <dgm:spPr/>
    </dgm:pt>
    <dgm:pt modelId="{03243A10-A0ED-410B-9C5E-A0F8B54D8EED}" type="pres">
      <dgm:prSet presAssocID="{43F717EB-10FC-4D57-8F40-CDD33AC4C477}" presName="childNode1tx" presStyleLbl="bgAcc1" presStyleIdx="0" presStyleCnt="3">
        <dgm:presLayoutVars>
          <dgm:bulletEnabled val="1"/>
        </dgm:presLayoutVars>
      </dgm:prSet>
      <dgm:spPr/>
    </dgm:pt>
    <dgm:pt modelId="{D01D6BE7-67D5-44E1-A27A-064B1069405B}" type="pres">
      <dgm:prSet presAssocID="{43F717EB-10FC-4D57-8F40-CDD33AC4C477}" presName="parentNode1" presStyleLbl="node1" presStyleIdx="0" presStyleCnt="3" custScaleX="143997" custScaleY="167767" custLinFactNeighborX="-14280">
        <dgm:presLayoutVars>
          <dgm:chMax val="1"/>
          <dgm:bulletEnabled val="1"/>
        </dgm:presLayoutVars>
      </dgm:prSet>
      <dgm:spPr/>
    </dgm:pt>
    <dgm:pt modelId="{DC3E781F-EA7D-4ECC-AA0B-57A3A0187CA7}" type="pres">
      <dgm:prSet presAssocID="{43F717EB-10FC-4D57-8F40-CDD33AC4C477}" presName="connSite1" presStyleCnt="0"/>
      <dgm:spPr/>
    </dgm:pt>
    <dgm:pt modelId="{6F34798D-1466-4A8A-9F94-6875C9275456}" type="pres">
      <dgm:prSet presAssocID="{2345AF4F-7017-4CF3-B10F-2BC8D17CC475}" presName="Name9" presStyleLbl="sibTrans2D1" presStyleIdx="0" presStyleCnt="2" custLinFactNeighborX="8382" custLinFactNeighborY="-8670"/>
      <dgm:spPr/>
    </dgm:pt>
    <dgm:pt modelId="{7E4A21A9-9686-4C9E-BBAB-5DC83B592229}" type="pres">
      <dgm:prSet presAssocID="{A4F309B6-93B5-45AA-8163-97367AFF800C}" presName="composite2" presStyleCnt="0"/>
      <dgm:spPr/>
    </dgm:pt>
    <dgm:pt modelId="{FEBCFCCE-8629-4D00-943E-17CE28A68F54}" type="pres">
      <dgm:prSet presAssocID="{A4F309B6-93B5-45AA-8163-97367AFF800C}" presName="dummyNode2" presStyleLbl="node1" presStyleIdx="0" presStyleCnt="3"/>
      <dgm:spPr/>
    </dgm:pt>
    <dgm:pt modelId="{34C0934E-14D2-4DBD-852D-47F3593C9515}" type="pres">
      <dgm:prSet presAssocID="{A4F309B6-93B5-45AA-8163-97367AFF800C}" presName="childNode2" presStyleLbl="bgAcc1" presStyleIdx="1" presStyleCnt="3" custScaleX="105704" custScaleY="104529" custLinFactNeighborX="12203" custLinFactNeighborY="28886">
        <dgm:presLayoutVars>
          <dgm:bulletEnabled val="1"/>
        </dgm:presLayoutVars>
      </dgm:prSet>
      <dgm:spPr/>
    </dgm:pt>
    <dgm:pt modelId="{79C98023-DAF9-4863-8FB5-297E4A390675}" type="pres">
      <dgm:prSet presAssocID="{A4F309B6-93B5-45AA-8163-97367AFF800C}" presName="childNode2tx" presStyleLbl="bgAcc1" presStyleIdx="1" presStyleCnt="3">
        <dgm:presLayoutVars>
          <dgm:bulletEnabled val="1"/>
        </dgm:presLayoutVars>
      </dgm:prSet>
      <dgm:spPr/>
    </dgm:pt>
    <dgm:pt modelId="{F543EF8B-CAA2-437B-A485-7589462B198D}" type="pres">
      <dgm:prSet presAssocID="{A4F309B6-93B5-45AA-8163-97367AFF800C}" presName="parentNode2" presStyleLbl="node1" presStyleIdx="1" presStyleCnt="3" custScaleX="124067" custScaleY="199198" custLinFactNeighborX="-9691">
        <dgm:presLayoutVars>
          <dgm:chMax val="0"/>
          <dgm:bulletEnabled val="1"/>
        </dgm:presLayoutVars>
      </dgm:prSet>
      <dgm:spPr/>
    </dgm:pt>
    <dgm:pt modelId="{21BE6467-9E08-4A5E-BD6F-29821E34BE8D}" type="pres">
      <dgm:prSet presAssocID="{A4F309B6-93B5-45AA-8163-97367AFF800C}" presName="connSite2" presStyleCnt="0"/>
      <dgm:spPr/>
    </dgm:pt>
    <dgm:pt modelId="{2AB5FB37-4F33-4469-94EB-DCDD40B6C764}" type="pres">
      <dgm:prSet presAssocID="{9F4A8059-46B7-488E-86CB-7E84FA3380C8}" presName="Name18" presStyleLbl="sibTrans2D1" presStyleIdx="1" presStyleCnt="2" custLinFactNeighborX="2347" custLinFactNeighborY="15156"/>
      <dgm:spPr/>
    </dgm:pt>
    <dgm:pt modelId="{93A96570-04D6-4811-8DAA-C4FC5A81E067}" type="pres">
      <dgm:prSet presAssocID="{1B2318F3-FD20-441D-B84E-C0177FC4815E}" presName="composite1" presStyleCnt="0"/>
      <dgm:spPr/>
    </dgm:pt>
    <dgm:pt modelId="{60E50CC3-A892-4D16-B872-5A4152F97C42}" type="pres">
      <dgm:prSet presAssocID="{1B2318F3-FD20-441D-B84E-C0177FC4815E}" presName="dummyNode1" presStyleLbl="node1" presStyleIdx="1" presStyleCnt="3"/>
      <dgm:spPr/>
    </dgm:pt>
    <dgm:pt modelId="{EA75FFFE-8AC7-4F9F-8561-0B651FF5325B}" type="pres">
      <dgm:prSet presAssocID="{1B2318F3-FD20-441D-B84E-C0177FC4815E}" presName="childNode1" presStyleLbl="bgAcc1" presStyleIdx="2" presStyleCnt="3" custLinFactNeighborX="4157" custLinFactNeighborY="-30922">
        <dgm:presLayoutVars>
          <dgm:bulletEnabled val="1"/>
        </dgm:presLayoutVars>
      </dgm:prSet>
      <dgm:spPr/>
    </dgm:pt>
    <dgm:pt modelId="{95213C29-683C-4151-8F72-F5680AF2D3A1}" type="pres">
      <dgm:prSet presAssocID="{1B2318F3-FD20-441D-B84E-C0177FC4815E}" presName="childNode1tx" presStyleLbl="bgAcc1" presStyleIdx="2" presStyleCnt="3">
        <dgm:presLayoutVars>
          <dgm:bulletEnabled val="1"/>
        </dgm:presLayoutVars>
      </dgm:prSet>
      <dgm:spPr/>
    </dgm:pt>
    <dgm:pt modelId="{3D6B475E-84B1-4F7F-9B89-B8B389A330CA}" type="pres">
      <dgm:prSet presAssocID="{1B2318F3-FD20-441D-B84E-C0177FC4815E}" presName="parentNode1" presStyleLbl="node1" presStyleIdx="2" presStyleCnt="3" custScaleX="130168" custScaleY="231626" custLinFactNeighborX="-11075">
        <dgm:presLayoutVars>
          <dgm:chMax val="1"/>
          <dgm:bulletEnabled val="1"/>
        </dgm:presLayoutVars>
      </dgm:prSet>
      <dgm:spPr/>
    </dgm:pt>
    <dgm:pt modelId="{C2502874-7BE2-40AE-8886-DD32B214D7BD}" type="pres">
      <dgm:prSet presAssocID="{1B2318F3-FD20-441D-B84E-C0177FC4815E}" presName="connSite1" presStyleCnt="0"/>
      <dgm:spPr/>
    </dgm:pt>
  </dgm:ptLst>
  <dgm:cxnLst>
    <dgm:cxn modelId="{0B5BB01A-6860-4436-985A-3C818969A6EB}" type="presOf" srcId="{A4F309B6-93B5-45AA-8163-97367AFF800C}" destId="{F543EF8B-CAA2-437B-A485-7589462B198D}" srcOrd="0" destOrd="0" presId="urn:microsoft.com/office/officeart/2005/8/layout/hProcess4"/>
    <dgm:cxn modelId="{F82CE628-2A4E-45D2-9122-C2A94E21F0B7}" type="presOf" srcId="{BA76E06A-0E99-40BB-B154-5CE6E1653875}" destId="{79C98023-DAF9-4863-8FB5-297E4A390675}" srcOrd="1" destOrd="0" presId="urn:microsoft.com/office/officeart/2005/8/layout/hProcess4"/>
    <dgm:cxn modelId="{83492B2B-2094-4D00-A955-05D1B374078B}" type="presOf" srcId="{ADFE8A7A-3579-43ED-99E8-B3E41EE38054}" destId="{D2DA3E26-47BA-41DC-A8C9-DD4428D01527}" srcOrd="0" destOrd="0" presId="urn:microsoft.com/office/officeart/2005/8/layout/hProcess4"/>
    <dgm:cxn modelId="{014A2C2F-0A0C-4E14-92AD-D94DAA7BCDAB}" srcId="{1B2318F3-FD20-441D-B84E-C0177FC4815E}" destId="{052BBD18-B476-4A6A-8DC3-AD519A9D5FF4}" srcOrd="0" destOrd="0" parTransId="{C3E5AEA9-1FDD-48CE-A7F8-00DE79ED2849}" sibTransId="{2CD57C23-7F46-4634-B20C-8308B3B03E5F}"/>
    <dgm:cxn modelId="{0AD89139-B8F1-4714-9A95-898367BA0058}" type="presOf" srcId="{ADFE8A7A-3579-43ED-99E8-B3E41EE38054}" destId="{03243A10-A0ED-410B-9C5E-A0F8B54D8EED}" srcOrd="1" destOrd="0" presId="urn:microsoft.com/office/officeart/2005/8/layout/hProcess4"/>
    <dgm:cxn modelId="{CBEF5D4F-D25C-4BC3-B8F4-FEE2C827D813}" type="presOf" srcId="{BA76E06A-0E99-40BB-B154-5CE6E1653875}" destId="{34C0934E-14D2-4DBD-852D-47F3593C9515}" srcOrd="0" destOrd="0" presId="urn:microsoft.com/office/officeart/2005/8/layout/hProcess4"/>
    <dgm:cxn modelId="{F37BA34F-8F67-48BC-9D5B-D17F67106FB3}" srcId="{4E3785DA-6DE3-4CA8-B210-15B176155131}" destId="{43F717EB-10FC-4D57-8F40-CDD33AC4C477}" srcOrd="0" destOrd="0" parTransId="{1C60CC10-C3E3-4542-9CE7-0768DE9B3E77}" sibTransId="{2345AF4F-7017-4CF3-B10F-2BC8D17CC475}"/>
    <dgm:cxn modelId="{47A0FE71-0CEF-4AF6-A911-A1D3B7F450C9}" type="presOf" srcId="{052BBD18-B476-4A6A-8DC3-AD519A9D5FF4}" destId="{EA75FFFE-8AC7-4F9F-8561-0B651FF5325B}" srcOrd="0" destOrd="0" presId="urn:microsoft.com/office/officeart/2005/8/layout/hProcess4"/>
    <dgm:cxn modelId="{D39E1D9F-6419-4AE8-AAFB-454D9FF2DD9B}" type="presOf" srcId="{4E3785DA-6DE3-4CA8-B210-15B176155131}" destId="{FABB8DFA-0783-4456-AAE4-2C01EF844927}" srcOrd="0" destOrd="0" presId="urn:microsoft.com/office/officeart/2005/8/layout/hProcess4"/>
    <dgm:cxn modelId="{D566D7A1-CAEB-405E-92A0-B716945D8F57}" srcId="{4E3785DA-6DE3-4CA8-B210-15B176155131}" destId="{A4F309B6-93B5-45AA-8163-97367AFF800C}" srcOrd="1" destOrd="0" parTransId="{5EC1FC29-764C-46D1-BB02-3C9533A92E8B}" sibTransId="{9F4A8059-46B7-488E-86CB-7E84FA3380C8}"/>
    <dgm:cxn modelId="{D759DDA6-89EA-49B8-877B-1390DCCD2B76}" type="presOf" srcId="{43F717EB-10FC-4D57-8F40-CDD33AC4C477}" destId="{D01D6BE7-67D5-44E1-A27A-064B1069405B}" srcOrd="0" destOrd="0" presId="urn:microsoft.com/office/officeart/2005/8/layout/hProcess4"/>
    <dgm:cxn modelId="{6D74D8AD-6AEC-4383-BF9A-881FC1647E59}" type="presOf" srcId="{052BBD18-B476-4A6A-8DC3-AD519A9D5FF4}" destId="{95213C29-683C-4151-8F72-F5680AF2D3A1}" srcOrd="1" destOrd="0" presId="urn:microsoft.com/office/officeart/2005/8/layout/hProcess4"/>
    <dgm:cxn modelId="{0A80AFCA-6A72-4B4B-B4EB-274C69747A5F}" srcId="{43F717EB-10FC-4D57-8F40-CDD33AC4C477}" destId="{ADFE8A7A-3579-43ED-99E8-B3E41EE38054}" srcOrd="0" destOrd="0" parTransId="{AEC1ED02-116B-4E65-A725-59E17C257A9C}" sibTransId="{8B33D6E2-668E-4EB6-8E93-32E36FCB256B}"/>
    <dgm:cxn modelId="{F8CA87D1-F106-44E7-8375-6108D5FDA093}" srcId="{A4F309B6-93B5-45AA-8163-97367AFF800C}" destId="{BA76E06A-0E99-40BB-B154-5CE6E1653875}" srcOrd="0" destOrd="0" parTransId="{78351332-B97C-4530-8797-BDC069A7A6C4}" sibTransId="{0FA73309-77C4-4EE2-A7A8-56316E076713}"/>
    <dgm:cxn modelId="{03AB4DD3-EC56-472B-902C-BA08AA2C759B}" srcId="{4E3785DA-6DE3-4CA8-B210-15B176155131}" destId="{1B2318F3-FD20-441D-B84E-C0177FC4815E}" srcOrd="2" destOrd="0" parTransId="{26E0DD69-00B7-43A3-AA46-14291E190B7B}" sibTransId="{427FB257-8623-40C9-AC43-F19946DE0203}"/>
    <dgm:cxn modelId="{64E23FD9-0FA2-41A1-BF55-F42B1BD7004A}" type="presOf" srcId="{1B2318F3-FD20-441D-B84E-C0177FC4815E}" destId="{3D6B475E-84B1-4F7F-9B89-B8B389A330CA}" srcOrd="0" destOrd="0" presId="urn:microsoft.com/office/officeart/2005/8/layout/hProcess4"/>
    <dgm:cxn modelId="{21BA03DD-7BFE-4DDE-BBBF-9548691C1788}" type="presOf" srcId="{9F4A8059-46B7-488E-86CB-7E84FA3380C8}" destId="{2AB5FB37-4F33-4469-94EB-DCDD40B6C764}" srcOrd="0" destOrd="0" presId="urn:microsoft.com/office/officeart/2005/8/layout/hProcess4"/>
    <dgm:cxn modelId="{26899AE2-F84E-4846-A133-5C949179D390}" type="presOf" srcId="{2345AF4F-7017-4CF3-B10F-2BC8D17CC475}" destId="{6F34798D-1466-4A8A-9F94-6875C9275456}" srcOrd="0" destOrd="0" presId="urn:microsoft.com/office/officeart/2005/8/layout/hProcess4"/>
    <dgm:cxn modelId="{4B3049D5-8AB7-4026-84CD-8A871F0C315D}" type="presParOf" srcId="{FABB8DFA-0783-4456-AAE4-2C01EF844927}" destId="{8F2E416C-8C42-45EE-BEE1-89807819E8CC}" srcOrd="0" destOrd="0" presId="urn:microsoft.com/office/officeart/2005/8/layout/hProcess4"/>
    <dgm:cxn modelId="{3F2D5E60-BCC0-421C-9609-D88780C442C7}" type="presParOf" srcId="{FABB8DFA-0783-4456-AAE4-2C01EF844927}" destId="{9451E9E7-23B8-41B0-AAF3-0BA2657100F0}" srcOrd="1" destOrd="0" presId="urn:microsoft.com/office/officeart/2005/8/layout/hProcess4"/>
    <dgm:cxn modelId="{FEE949F5-32C1-446E-90EC-699C9DE071EE}" type="presParOf" srcId="{FABB8DFA-0783-4456-AAE4-2C01EF844927}" destId="{AD4E9CB7-D1A5-498C-8FBB-10D737D718E4}" srcOrd="2" destOrd="0" presId="urn:microsoft.com/office/officeart/2005/8/layout/hProcess4"/>
    <dgm:cxn modelId="{9309114F-A458-44CC-A4DF-1A6E87BFB51B}" type="presParOf" srcId="{AD4E9CB7-D1A5-498C-8FBB-10D737D718E4}" destId="{81D9D770-EF50-4034-8A05-AFA81978DEF7}" srcOrd="0" destOrd="0" presId="urn:microsoft.com/office/officeart/2005/8/layout/hProcess4"/>
    <dgm:cxn modelId="{6B690BE5-C4BD-4FBE-9CCF-192B41DC594C}" type="presParOf" srcId="{81D9D770-EF50-4034-8A05-AFA81978DEF7}" destId="{AE657282-A0BD-4707-AFD9-8CD43848EE3E}" srcOrd="0" destOrd="0" presId="urn:microsoft.com/office/officeart/2005/8/layout/hProcess4"/>
    <dgm:cxn modelId="{3719DEC9-0FA0-4999-8F1D-B2E1EDC2DEF2}" type="presParOf" srcId="{81D9D770-EF50-4034-8A05-AFA81978DEF7}" destId="{D2DA3E26-47BA-41DC-A8C9-DD4428D01527}" srcOrd="1" destOrd="0" presId="urn:microsoft.com/office/officeart/2005/8/layout/hProcess4"/>
    <dgm:cxn modelId="{A5F8E082-D32F-4146-9E4D-04592BDD0E5D}" type="presParOf" srcId="{81D9D770-EF50-4034-8A05-AFA81978DEF7}" destId="{03243A10-A0ED-410B-9C5E-A0F8B54D8EED}" srcOrd="2" destOrd="0" presId="urn:microsoft.com/office/officeart/2005/8/layout/hProcess4"/>
    <dgm:cxn modelId="{B600A288-DB35-4D66-A9AE-B66ABFB4A0D5}" type="presParOf" srcId="{81D9D770-EF50-4034-8A05-AFA81978DEF7}" destId="{D01D6BE7-67D5-44E1-A27A-064B1069405B}" srcOrd="3" destOrd="0" presId="urn:microsoft.com/office/officeart/2005/8/layout/hProcess4"/>
    <dgm:cxn modelId="{F2B01A00-4BCA-4006-8A81-AFBCC634A9EE}" type="presParOf" srcId="{81D9D770-EF50-4034-8A05-AFA81978DEF7}" destId="{DC3E781F-EA7D-4ECC-AA0B-57A3A0187CA7}" srcOrd="4" destOrd="0" presId="urn:microsoft.com/office/officeart/2005/8/layout/hProcess4"/>
    <dgm:cxn modelId="{B541BFB1-89E9-4319-909E-00A1CF06F065}" type="presParOf" srcId="{AD4E9CB7-D1A5-498C-8FBB-10D737D718E4}" destId="{6F34798D-1466-4A8A-9F94-6875C9275456}" srcOrd="1" destOrd="0" presId="urn:microsoft.com/office/officeart/2005/8/layout/hProcess4"/>
    <dgm:cxn modelId="{6D32FD0B-465C-4CC6-B4C6-A6E6B38EDDC6}" type="presParOf" srcId="{AD4E9CB7-D1A5-498C-8FBB-10D737D718E4}" destId="{7E4A21A9-9686-4C9E-BBAB-5DC83B592229}" srcOrd="2" destOrd="0" presId="urn:microsoft.com/office/officeart/2005/8/layout/hProcess4"/>
    <dgm:cxn modelId="{AE6AF2A9-0942-4EAA-83FC-FA4C18791D4A}" type="presParOf" srcId="{7E4A21A9-9686-4C9E-BBAB-5DC83B592229}" destId="{FEBCFCCE-8629-4D00-943E-17CE28A68F54}" srcOrd="0" destOrd="0" presId="urn:microsoft.com/office/officeart/2005/8/layout/hProcess4"/>
    <dgm:cxn modelId="{EA996CE1-AA10-41F2-9DC4-68001B55A27D}" type="presParOf" srcId="{7E4A21A9-9686-4C9E-BBAB-5DC83B592229}" destId="{34C0934E-14D2-4DBD-852D-47F3593C9515}" srcOrd="1" destOrd="0" presId="urn:microsoft.com/office/officeart/2005/8/layout/hProcess4"/>
    <dgm:cxn modelId="{72E398AD-211B-4703-9654-924C913C7CD2}" type="presParOf" srcId="{7E4A21A9-9686-4C9E-BBAB-5DC83B592229}" destId="{79C98023-DAF9-4863-8FB5-297E4A390675}" srcOrd="2" destOrd="0" presId="urn:microsoft.com/office/officeart/2005/8/layout/hProcess4"/>
    <dgm:cxn modelId="{64649311-E948-4B46-8321-C2F4602F7D69}" type="presParOf" srcId="{7E4A21A9-9686-4C9E-BBAB-5DC83B592229}" destId="{F543EF8B-CAA2-437B-A485-7589462B198D}" srcOrd="3" destOrd="0" presId="urn:microsoft.com/office/officeart/2005/8/layout/hProcess4"/>
    <dgm:cxn modelId="{1EDE192A-998B-4281-912A-7BAAFFEFF542}" type="presParOf" srcId="{7E4A21A9-9686-4C9E-BBAB-5DC83B592229}" destId="{21BE6467-9E08-4A5E-BD6F-29821E34BE8D}" srcOrd="4" destOrd="0" presId="urn:microsoft.com/office/officeart/2005/8/layout/hProcess4"/>
    <dgm:cxn modelId="{3102679C-2F5B-4BAF-B942-354DA1841443}" type="presParOf" srcId="{AD4E9CB7-D1A5-498C-8FBB-10D737D718E4}" destId="{2AB5FB37-4F33-4469-94EB-DCDD40B6C764}" srcOrd="3" destOrd="0" presId="urn:microsoft.com/office/officeart/2005/8/layout/hProcess4"/>
    <dgm:cxn modelId="{A20A84FD-6187-44B3-A0F2-A10FD9B5390B}" type="presParOf" srcId="{AD4E9CB7-D1A5-498C-8FBB-10D737D718E4}" destId="{93A96570-04D6-4811-8DAA-C4FC5A81E067}" srcOrd="4" destOrd="0" presId="urn:microsoft.com/office/officeart/2005/8/layout/hProcess4"/>
    <dgm:cxn modelId="{A34A3F1E-E253-4DDA-9648-39CC514DFB79}" type="presParOf" srcId="{93A96570-04D6-4811-8DAA-C4FC5A81E067}" destId="{60E50CC3-A892-4D16-B872-5A4152F97C42}" srcOrd="0" destOrd="0" presId="urn:microsoft.com/office/officeart/2005/8/layout/hProcess4"/>
    <dgm:cxn modelId="{D9D7BB0D-FD3D-4896-94DE-31B802A715FC}" type="presParOf" srcId="{93A96570-04D6-4811-8DAA-C4FC5A81E067}" destId="{EA75FFFE-8AC7-4F9F-8561-0B651FF5325B}" srcOrd="1" destOrd="0" presId="urn:microsoft.com/office/officeart/2005/8/layout/hProcess4"/>
    <dgm:cxn modelId="{3EF313BD-BBFE-4A97-BEDF-9592AD3C461C}" type="presParOf" srcId="{93A96570-04D6-4811-8DAA-C4FC5A81E067}" destId="{95213C29-683C-4151-8F72-F5680AF2D3A1}" srcOrd="2" destOrd="0" presId="urn:microsoft.com/office/officeart/2005/8/layout/hProcess4"/>
    <dgm:cxn modelId="{CFB23A6C-3098-4D84-8D5D-16A90FDAD451}" type="presParOf" srcId="{93A96570-04D6-4811-8DAA-C4FC5A81E067}" destId="{3D6B475E-84B1-4F7F-9B89-B8B389A330CA}" srcOrd="3" destOrd="0" presId="urn:microsoft.com/office/officeart/2005/8/layout/hProcess4"/>
    <dgm:cxn modelId="{525D9B93-3A73-40E4-A698-7E4D7EEED933}" type="presParOf" srcId="{93A96570-04D6-4811-8DAA-C4FC5A81E067}" destId="{C2502874-7BE2-40AE-8886-DD32B214D7B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24CD00-6310-4589-B1A2-9ABA367E0F7C}" type="doc">
      <dgm:prSet loTypeId="urn:microsoft.com/office/officeart/2005/8/layout/cycle8" loCatId="cycle" qsTypeId="urn:microsoft.com/office/officeart/2005/8/quickstyle/simple1" qsCatId="simple" csTypeId="urn:microsoft.com/office/officeart/2005/8/colors/accent1_2" csCatId="accent1" phldr="1"/>
      <dgm:spPr/>
    </dgm:pt>
    <dgm:pt modelId="{9543487C-42B4-410D-9BE2-0DEC8D0C5F6D}">
      <dgm:prSet phldrT="[Text]" custT="1"/>
      <dgm:spPr>
        <a:solidFill>
          <a:srgbClr val="0070C0"/>
        </a:solidFill>
      </dgm:spPr>
      <dgm:t>
        <a:bodyPr/>
        <a:lstStyle/>
        <a:p>
          <a:r>
            <a:rPr lang="en-GB" sz="7200" dirty="0"/>
            <a:t>C</a:t>
          </a:r>
        </a:p>
      </dgm:t>
    </dgm:pt>
    <dgm:pt modelId="{7CFD0EDF-95F0-4BEF-B039-0A8BE76A9811}" type="parTrans" cxnId="{185F3484-9D88-4785-9F44-D6FF8421B84E}">
      <dgm:prSet/>
      <dgm:spPr/>
      <dgm:t>
        <a:bodyPr/>
        <a:lstStyle/>
        <a:p>
          <a:endParaRPr lang="en-GB"/>
        </a:p>
      </dgm:t>
    </dgm:pt>
    <dgm:pt modelId="{934028BB-251D-49E1-9E2B-B78B28646DCC}" type="sibTrans" cxnId="{185F3484-9D88-4785-9F44-D6FF8421B84E}">
      <dgm:prSet/>
      <dgm:spPr/>
      <dgm:t>
        <a:bodyPr/>
        <a:lstStyle/>
        <a:p>
          <a:endParaRPr lang="en-GB"/>
        </a:p>
      </dgm:t>
    </dgm:pt>
    <dgm:pt modelId="{4E03A4C3-4E7B-41DB-A9AA-1284AF3D2AAA}">
      <dgm:prSet phldrT="[Text]" custT="1"/>
      <dgm:spPr>
        <a:solidFill>
          <a:srgbClr val="C00000"/>
        </a:solidFill>
      </dgm:spPr>
      <dgm:t>
        <a:bodyPr/>
        <a:lstStyle/>
        <a:p>
          <a:r>
            <a:rPr lang="en-GB" sz="7200" dirty="0"/>
            <a:t>P</a:t>
          </a:r>
        </a:p>
      </dgm:t>
    </dgm:pt>
    <dgm:pt modelId="{D60A46B4-21BF-4336-B1C6-5264B1222D7D}" type="parTrans" cxnId="{CF6E0797-6F71-495E-AD17-9FD0FBDBC18C}">
      <dgm:prSet/>
      <dgm:spPr/>
      <dgm:t>
        <a:bodyPr/>
        <a:lstStyle/>
        <a:p>
          <a:endParaRPr lang="en-GB"/>
        </a:p>
      </dgm:t>
    </dgm:pt>
    <dgm:pt modelId="{7DEE27C2-1A89-4A61-9FC3-24C44A66F3AF}" type="sibTrans" cxnId="{CF6E0797-6F71-495E-AD17-9FD0FBDBC18C}">
      <dgm:prSet/>
      <dgm:spPr/>
      <dgm:t>
        <a:bodyPr/>
        <a:lstStyle/>
        <a:p>
          <a:endParaRPr lang="en-GB"/>
        </a:p>
      </dgm:t>
    </dgm:pt>
    <dgm:pt modelId="{C7B200F5-0587-442A-82C0-4621F1529412}">
      <dgm:prSet phldrT="[Text]" custT="1"/>
      <dgm:spPr>
        <a:solidFill>
          <a:srgbClr val="00B050"/>
        </a:solidFill>
      </dgm:spPr>
      <dgm:t>
        <a:bodyPr/>
        <a:lstStyle/>
        <a:p>
          <a:r>
            <a:rPr lang="en-GB" sz="7200" dirty="0"/>
            <a:t>S</a:t>
          </a:r>
        </a:p>
      </dgm:t>
    </dgm:pt>
    <dgm:pt modelId="{79A440E8-6D56-4759-93E3-317921FAA6E3}" type="parTrans" cxnId="{634BF20A-A7FB-48A4-917B-1D1356E1847A}">
      <dgm:prSet/>
      <dgm:spPr/>
      <dgm:t>
        <a:bodyPr/>
        <a:lstStyle/>
        <a:p>
          <a:endParaRPr lang="en-GB"/>
        </a:p>
      </dgm:t>
    </dgm:pt>
    <dgm:pt modelId="{ED074A9A-7D85-44D0-B7F9-65B8FC4D2D2A}" type="sibTrans" cxnId="{634BF20A-A7FB-48A4-917B-1D1356E1847A}">
      <dgm:prSet/>
      <dgm:spPr/>
      <dgm:t>
        <a:bodyPr/>
        <a:lstStyle/>
        <a:p>
          <a:endParaRPr lang="en-GB"/>
        </a:p>
      </dgm:t>
    </dgm:pt>
    <dgm:pt modelId="{67FB2FB3-80F2-41DF-8895-47E96A16BC27}" type="pres">
      <dgm:prSet presAssocID="{6A24CD00-6310-4589-B1A2-9ABA367E0F7C}" presName="compositeShape" presStyleCnt="0">
        <dgm:presLayoutVars>
          <dgm:chMax val="7"/>
          <dgm:dir/>
          <dgm:resizeHandles val="exact"/>
        </dgm:presLayoutVars>
      </dgm:prSet>
      <dgm:spPr/>
    </dgm:pt>
    <dgm:pt modelId="{73795B58-69B2-4A95-8450-5FE74CE2A1C5}" type="pres">
      <dgm:prSet presAssocID="{6A24CD00-6310-4589-B1A2-9ABA367E0F7C}" presName="wedge1" presStyleLbl="node1" presStyleIdx="0" presStyleCnt="3"/>
      <dgm:spPr/>
    </dgm:pt>
    <dgm:pt modelId="{9B297AC9-01F4-4956-B187-A8AD2389C0B2}" type="pres">
      <dgm:prSet presAssocID="{6A24CD00-6310-4589-B1A2-9ABA367E0F7C}" presName="dummy1a" presStyleCnt="0"/>
      <dgm:spPr/>
    </dgm:pt>
    <dgm:pt modelId="{66E55CC5-8933-4C70-9D64-2EA6C440AD4F}" type="pres">
      <dgm:prSet presAssocID="{6A24CD00-6310-4589-B1A2-9ABA367E0F7C}" presName="dummy1b" presStyleCnt="0"/>
      <dgm:spPr/>
    </dgm:pt>
    <dgm:pt modelId="{7319EB66-3BED-4E3B-B2AE-E419709B61B7}" type="pres">
      <dgm:prSet presAssocID="{6A24CD00-6310-4589-B1A2-9ABA367E0F7C}" presName="wedge1Tx" presStyleLbl="node1" presStyleIdx="0" presStyleCnt="3">
        <dgm:presLayoutVars>
          <dgm:chMax val="0"/>
          <dgm:chPref val="0"/>
          <dgm:bulletEnabled val="1"/>
        </dgm:presLayoutVars>
      </dgm:prSet>
      <dgm:spPr/>
    </dgm:pt>
    <dgm:pt modelId="{47986272-196D-4326-8520-6CEE84B7991B}" type="pres">
      <dgm:prSet presAssocID="{6A24CD00-6310-4589-B1A2-9ABA367E0F7C}" presName="wedge2" presStyleLbl="node1" presStyleIdx="1" presStyleCnt="3" custLinFactNeighborX="956" custLinFactNeighborY="-2014"/>
      <dgm:spPr/>
    </dgm:pt>
    <dgm:pt modelId="{FB0702C3-9E12-4589-B093-451A844EA9D3}" type="pres">
      <dgm:prSet presAssocID="{6A24CD00-6310-4589-B1A2-9ABA367E0F7C}" presName="dummy2a" presStyleCnt="0"/>
      <dgm:spPr/>
    </dgm:pt>
    <dgm:pt modelId="{A67D2BA6-B269-479E-933C-1125D980EB2D}" type="pres">
      <dgm:prSet presAssocID="{6A24CD00-6310-4589-B1A2-9ABA367E0F7C}" presName="dummy2b" presStyleCnt="0"/>
      <dgm:spPr/>
    </dgm:pt>
    <dgm:pt modelId="{342D8543-C974-467E-8032-62177479B2E5}" type="pres">
      <dgm:prSet presAssocID="{6A24CD00-6310-4589-B1A2-9ABA367E0F7C}" presName="wedge2Tx" presStyleLbl="node1" presStyleIdx="1" presStyleCnt="3">
        <dgm:presLayoutVars>
          <dgm:chMax val="0"/>
          <dgm:chPref val="0"/>
          <dgm:bulletEnabled val="1"/>
        </dgm:presLayoutVars>
      </dgm:prSet>
      <dgm:spPr/>
    </dgm:pt>
    <dgm:pt modelId="{22A267EC-FCA6-4579-B967-AC626E0080BD}" type="pres">
      <dgm:prSet presAssocID="{6A24CD00-6310-4589-B1A2-9ABA367E0F7C}" presName="wedge3" presStyleLbl="node1" presStyleIdx="2" presStyleCnt="3"/>
      <dgm:spPr/>
    </dgm:pt>
    <dgm:pt modelId="{C45479C4-8B74-48A7-BC7B-0017620975BA}" type="pres">
      <dgm:prSet presAssocID="{6A24CD00-6310-4589-B1A2-9ABA367E0F7C}" presName="dummy3a" presStyleCnt="0"/>
      <dgm:spPr/>
    </dgm:pt>
    <dgm:pt modelId="{5DC3B8C2-DFBE-4917-939C-536C1D46F567}" type="pres">
      <dgm:prSet presAssocID="{6A24CD00-6310-4589-B1A2-9ABA367E0F7C}" presName="dummy3b" presStyleCnt="0"/>
      <dgm:spPr/>
    </dgm:pt>
    <dgm:pt modelId="{A29DB99A-E7B2-4FBF-AB09-1A4C81146FC3}" type="pres">
      <dgm:prSet presAssocID="{6A24CD00-6310-4589-B1A2-9ABA367E0F7C}" presName="wedge3Tx" presStyleLbl="node1" presStyleIdx="2" presStyleCnt="3">
        <dgm:presLayoutVars>
          <dgm:chMax val="0"/>
          <dgm:chPref val="0"/>
          <dgm:bulletEnabled val="1"/>
        </dgm:presLayoutVars>
      </dgm:prSet>
      <dgm:spPr/>
    </dgm:pt>
    <dgm:pt modelId="{F9109D58-35A8-476F-91AB-8F1E7DDFC4CF}" type="pres">
      <dgm:prSet presAssocID="{934028BB-251D-49E1-9E2B-B78B28646DCC}" presName="arrowWedge1" presStyleLbl="fgSibTrans2D1" presStyleIdx="0" presStyleCnt="3"/>
      <dgm:spPr>
        <a:solidFill>
          <a:schemeClr val="tx1"/>
        </a:solidFill>
      </dgm:spPr>
    </dgm:pt>
    <dgm:pt modelId="{DCD5A930-9ADA-492E-A32C-41D9E9903751}" type="pres">
      <dgm:prSet presAssocID="{7DEE27C2-1A89-4A61-9FC3-24C44A66F3AF}" presName="arrowWedge2" presStyleLbl="fgSibTrans2D1" presStyleIdx="1" presStyleCnt="3"/>
      <dgm:spPr>
        <a:solidFill>
          <a:schemeClr val="tx1"/>
        </a:solidFill>
      </dgm:spPr>
    </dgm:pt>
    <dgm:pt modelId="{06CC7840-2134-40DF-8BE1-78BC8B3FCCD5}" type="pres">
      <dgm:prSet presAssocID="{ED074A9A-7D85-44D0-B7F9-65B8FC4D2D2A}" presName="arrowWedge3" presStyleLbl="fgSibTrans2D1" presStyleIdx="2" presStyleCnt="3" custLinFactNeighborX="137" custLinFactNeighborY="872"/>
      <dgm:spPr>
        <a:solidFill>
          <a:schemeClr val="tx1"/>
        </a:solidFill>
      </dgm:spPr>
    </dgm:pt>
  </dgm:ptLst>
  <dgm:cxnLst>
    <dgm:cxn modelId="{634BF20A-A7FB-48A4-917B-1D1356E1847A}" srcId="{6A24CD00-6310-4589-B1A2-9ABA367E0F7C}" destId="{C7B200F5-0587-442A-82C0-4621F1529412}" srcOrd="2" destOrd="0" parTransId="{79A440E8-6D56-4759-93E3-317921FAA6E3}" sibTransId="{ED074A9A-7D85-44D0-B7F9-65B8FC4D2D2A}"/>
    <dgm:cxn modelId="{307FC31E-B7DC-4F73-9749-8C18F475FEA8}" type="presOf" srcId="{C7B200F5-0587-442A-82C0-4621F1529412}" destId="{22A267EC-FCA6-4579-B967-AC626E0080BD}" srcOrd="0" destOrd="0" presId="urn:microsoft.com/office/officeart/2005/8/layout/cycle8"/>
    <dgm:cxn modelId="{4EF2645C-DB3E-442C-9241-8829A92328DB}" type="presOf" srcId="{9543487C-42B4-410D-9BE2-0DEC8D0C5F6D}" destId="{73795B58-69B2-4A95-8450-5FE74CE2A1C5}" srcOrd="0" destOrd="0" presId="urn:microsoft.com/office/officeart/2005/8/layout/cycle8"/>
    <dgm:cxn modelId="{B8BB1F49-7CEE-4FF0-9B50-4FF149AFB3FC}" type="presOf" srcId="{6A24CD00-6310-4589-B1A2-9ABA367E0F7C}" destId="{67FB2FB3-80F2-41DF-8895-47E96A16BC27}" srcOrd="0" destOrd="0" presId="urn:microsoft.com/office/officeart/2005/8/layout/cycle8"/>
    <dgm:cxn modelId="{41B59273-4717-451E-B917-27FD4CB8527E}" type="presOf" srcId="{4E03A4C3-4E7B-41DB-A9AA-1284AF3D2AAA}" destId="{47986272-196D-4326-8520-6CEE84B7991B}" srcOrd="0" destOrd="0" presId="urn:microsoft.com/office/officeart/2005/8/layout/cycle8"/>
    <dgm:cxn modelId="{185F3484-9D88-4785-9F44-D6FF8421B84E}" srcId="{6A24CD00-6310-4589-B1A2-9ABA367E0F7C}" destId="{9543487C-42B4-410D-9BE2-0DEC8D0C5F6D}" srcOrd="0" destOrd="0" parTransId="{7CFD0EDF-95F0-4BEF-B039-0A8BE76A9811}" sibTransId="{934028BB-251D-49E1-9E2B-B78B28646DCC}"/>
    <dgm:cxn modelId="{CF6E0797-6F71-495E-AD17-9FD0FBDBC18C}" srcId="{6A24CD00-6310-4589-B1A2-9ABA367E0F7C}" destId="{4E03A4C3-4E7B-41DB-A9AA-1284AF3D2AAA}" srcOrd="1" destOrd="0" parTransId="{D60A46B4-21BF-4336-B1C6-5264B1222D7D}" sibTransId="{7DEE27C2-1A89-4A61-9FC3-24C44A66F3AF}"/>
    <dgm:cxn modelId="{390981C2-58A5-433F-B6F5-ED299660BCA1}" type="presOf" srcId="{C7B200F5-0587-442A-82C0-4621F1529412}" destId="{A29DB99A-E7B2-4FBF-AB09-1A4C81146FC3}" srcOrd="1" destOrd="0" presId="urn:microsoft.com/office/officeart/2005/8/layout/cycle8"/>
    <dgm:cxn modelId="{CF949EC6-86E8-4284-AAD6-A92A3437E9C2}" type="presOf" srcId="{9543487C-42B4-410D-9BE2-0DEC8D0C5F6D}" destId="{7319EB66-3BED-4E3B-B2AE-E419709B61B7}" srcOrd="1" destOrd="0" presId="urn:microsoft.com/office/officeart/2005/8/layout/cycle8"/>
    <dgm:cxn modelId="{B77260DF-025F-4DB8-A921-C37390A73CEB}" type="presOf" srcId="{4E03A4C3-4E7B-41DB-A9AA-1284AF3D2AAA}" destId="{342D8543-C974-467E-8032-62177479B2E5}" srcOrd="1" destOrd="0" presId="urn:microsoft.com/office/officeart/2005/8/layout/cycle8"/>
    <dgm:cxn modelId="{CDDE84D9-1DF1-41BD-ADC2-F2EE611FD670}" type="presParOf" srcId="{67FB2FB3-80F2-41DF-8895-47E96A16BC27}" destId="{73795B58-69B2-4A95-8450-5FE74CE2A1C5}" srcOrd="0" destOrd="0" presId="urn:microsoft.com/office/officeart/2005/8/layout/cycle8"/>
    <dgm:cxn modelId="{23EF0212-9D4F-41DB-9E8D-11A5A991316F}" type="presParOf" srcId="{67FB2FB3-80F2-41DF-8895-47E96A16BC27}" destId="{9B297AC9-01F4-4956-B187-A8AD2389C0B2}" srcOrd="1" destOrd="0" presId="urn:microsoft.com/office/officeart/2005/8/layout/cycle8"/>
    <dgm:cxn modelId="{1A50522C-B4AC-4A90-8CD6-13547C0FD7AC}" type="presParOf" srcId="{67FB2FB3-80F2-41DF-8895-47E96A16BC27}" destId="{66E55CC5-8933-4C70-9D64-2EA6C440AD4F}" srcOrd="2" destOrd="0" presId="urn:microsoft.com/office/officeart/2005/8/layout/cycle8"/>
    <dgm:cxn modelId="{D58CC66D-58FE-4686-A6EE-5537B4CFC2B3}" type="presParOf" srcId="{67FB2FB3-80F2-41DF-8895-47E96A16BC27}" destId="{7319EB66-3BED-4E3B-B2AE-E419709B61B7}" srcOrd="3" destOrd="0" presId="urn:microsoft.com/office/officeart/2005/8/layout/cycle8"/>
    <dgm:cxn modelId="{A5A66929-73CB-44F4-89D0-2E84E144473E}" type="presParOf" srcId="{67FB2FB3-80F2-41DF-8895-47E96A16BC27}" destId="{47986272-196D-4326-8520-6CEE84B7991B}" srcOrd="4" destOrd="0" presId="urn:microsoft.com/office/officeart/2005/8/layout/cycle8"/>
    <dgm:cxn modelId="{E9186AE9-6EB1-4EE8-8129-BB1A08AF8833}" type="presParOf" srcId="{67FB2FB3-80F2-41DF-8895-47E96A16BC27}" destId="{FB0702C3-9E12-4589-B093-451A844EA9D3}" srcOrd="5" destOrd="0" presId="urn:microsoft.com/office/officeart/2005/8/layout/cycle8"/>
    <dgm:cxn modelId="{7D63020E-7059-4242-9AA9-89490292201E}" type="presParOf" srcId="{67FB2FB3-80F2-41DF-8895-47E96A16BC27}" destId="{A67D2BA6-B269-479E-933C-1125D980EB2D}" srcOrd="6" destOrd="0" presId="urn:microsoft.com/office/officeart/2005/8/layout/cycle8"/>
    <dgm:cxn modelId="{B9D102C2-3F5D-44C8-863E-4F87A32B534A}" type="presParOf" srcId="{67FB2FB3-80F2-41DF-8895-47E96A16BC27}" destId="{342D8543-C974-467E-8032-62177479B2E5}" srcOrd="7" destOrd="0" presId="urn:microsoft.com/office/officeart/2005/8/layout/cycle8"/>
    <dgm:cxn modelId="{0D0A0962-CD6C-44FC-A26D-CFC07F1EE07F}" type="presParOf" srcId="{67FB2FB3-80F2-41DF-8895-47E96A16BC27}" destId="{22A267EC-FCA6-4579-B967-AC626E0080BD}" srcOrd="8" destOrd="0" presId="urn:microsoft.com/office/officeart/2005/8/layout/cycle8"/>
    <dgm:cxn modelId="{42948AC8-263E-43CC-ACC9-D48D5B040065}" type="presParOf" srcId="{67FB2FB3-80F2-41DF-8895-47E96A16BC27}" destId="{C45479C4-8B74-48A7-BC7B-0017620975BA}" srcOrd="9" destOrd="0" presId="urn:microsoft.com/office/officeart/2005/8/layout/cycle8"/>
    <dgm:cxn modelId="{FD4D9715-F32D-4B57-9E3C-765238854E8F}" type="presParOf" srcId="{67FB2FB3-80F2-41DF-8895-47E96A16BC27}" destId="{5DC3B8C2-DFBE-4917-939C-536C1D46F567}" srcOrd="10" destOrd="0" presId="urn:microsoft.com/office/officeart/2005/8/layout/cycle8"/>
    <dgm:cxn modelId="{3A7D3296-75D3-44AA-8BCF-FA8C15E0D09B}" type="presParOf" srcId="{67FB2FB3-80F2-41DF-8895-47E96A16BC27}" destId="{A29DB99A-E7B2-4FBF-AB09-1A4C81146FC3}" srcOrd="11" destOrd="0" presId="urn:microsoft.com/office/officeart/2005/8/layout/cycle8"/>
    <dgm:cxn modelId="{8D1191F3-9E66-4BAA-AE76-CB1B729F8A9D}" type="presParOf" srcId="{67FB2FB3-80F2-41DF-8895-47E96A16BC27}" destId="{F9109D58-35A8-476F-91AB-8F1E7DDFC4CF}" srcOrd="12" destOrd="0" presId="urn:microsoft.com/office/officeart/2005/8/layout/cycle8"/>
    <dgm:cxn modelId="{2CF31530-3154-496E-9C21-D14E8691404D}" type="presParOf" srcId="{67FB2FB3-80F2-41DF-8895-47E96A16BC27}" destId="{DCD5A930-9ADA-492E-A32C-41D9E9903751}" srcOrd="13" destOrd="0" presId="urn:microsoft.com/office/officeart/2005/8/layout/cycle8"/>
    <dgm:cxn modelId="{7F335F08-78E4-4ABC-8FCA-7FB3738F8EB2}" type="presParOf" srcId="{67FB2FB3-80F2-41DF-8895-47E96A16BC27}" destId="{06CC7840-2134-40DF-8BE1-78BC8B3FCCD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95B58-69B2-4A95-8450-5FE74CE2A1C5}">
      <dsp:nvSpPr>
        <dsp:cNvPr id="0" name=""/>
        <dsp:cNvSpPr/>
      </dsp:nvSpPr>
      <dsp:spPr>
        <a:xfrm>
          <a:off x="2055430" y="321186"/>
          <a:ext cx="4150714" cy="4150714"/>
        </a:xfrm>
        <a:prstGeom prst="pie">
          <a:avLst>
            <a:gd name="adj1" fmla="val 16200000"/>
            <a:gd name="adj2" fmla="val 18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w Cen MT" panose="020B0602020104020603" pitchFamily="34" charset="0"/>
            </a:rPr>
            <a:t>Curriculum </a:t>
          </a:r>
        </a:p>
      </dsp:txBody>
      <dsp:txXfrm>
        <a:off x="4242956" y="1200742"/>
        <a:ext cx="1482398" cy="1235331"/>
      </dsp:txXfrm>
    </dsp:sp>
    <dsp:sp modelId="{47986272-196D-4326-8520-6CEE84B7991B}">
      <dsp:nvSpPr>
        <dsp:cNvPr id="0" name=""/>
        <dsp:cNvSpPr/>
      </dsp:nvSpPr>
      <dsp:spPr>
        <a:xfrm>
          <a:off x="1969945" y="469426"/>
          <a:ext cx="4150714" cy="4150714"/>
        </a:xfrm>
        <a:prstGeom prst="pie">
          <a:avLst>
            <a:gd name="adj1" fmla="val 1800000"/>
            <a:gd name="adj2" fmla="val 90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Tw Cen MT" panose="020B0602020104020603" pitchFamily="34" charset="0"/>
            </a:rPr>
            <a:t>Practical </a:t>
          </a:r>
        </a:p>
      </dsp:txBody>
      <dsp:txXfrm>
        <a:off x="2958211" y="3162449"/>
        <a:ext cx="2223597" cy="1087091"/>
      </dsp:txXfrm>
    </dsp:sp>
    <dsp:sp modelId="{22A267EC-FCA6-4579-B967-AC626E0080BD}">
      <dsp:nvSpPr>
        <dsp:cNvPr id="0" name=""/>
        <dsp:cNvSpPr/>
      </dsp:nvSpPr>
      <dsp:spPr>
        <a:xfrm>
          <a:off x="1884460" y="321186"/>
          <a:ext cx="4150714" cy="4150714"/>
        </a:xfrm>
        <a:prstGeom prst="pie">
          <a:avLst>
            <a:gd name="adj1" fmla="val 9000000"/>
            <a:gd name="adj2" fmla="val 162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Tw Cen MT" panose="020B0602020104020603" pitchFamily="34" charset="0"/>
            </a:rPr>
            <a:t>Strategic </a:t>
          </a:r>
        </a:p>
      </dsp:txBody>
      <dsp:txXfrm>
        <a:off x="2365251" y="1200742"/>
        <a:ext cx="1482398" cy="1235331"/>
      </dsp:txXfrm>
    </dsp:sp>
    <dsp:sp modelId="{F9109D58-35A8-476F-91AB-8F1E7DDFC4CF}">
      <dsp:nvSpPr>
        <dsp:cNvPr id="0" name=""/>
        <dsp:cNvSpPr/>
      </dsp:nvSpPr>
      <dsp:spPr>
        <a:xfrm>
          <a:off x="1798824" y="64237"/>
          <a:ext cx="4664612" cy="4664612"/>
        </a:xfrm>
        <a:prstGeom prst="circularArrow">
          <a:avLst>
            <a:gd name="adj1" fmla="val 5085"/>
            <a:gd name="adj2" fmla="val 327528"/>
            <a:gd name="adj3" fmla="val 1472472"/>
            <a:gd name="adj4" fmla="val 1619943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CD5A930-9ADA-492E-A32C-41D9E9903751}">
      <dsp:nvSpPr>
        <dsp:cNvPr id="0" name=""/>
        <dsp:cNvSpPr/>
      </dsp:nvSpPr>
      <dsp:spPr>
        <a:xfrm>
          <a:off x="1712996" y="212214"/>
          <a:ext cx="4664612" cy="4664612"/>
        </a:xfrm>
        <a:prstGeom prst="circularArrow">
          <a:avLst>
            <a:gd name="adj1" fmla="val 5085"/>
            <a:gd name="adj2" fmla="val 327528"/>
            <a:gd name="adj3" fmla="val 8671970"/>
            <a:gd name="adj4" fmla="val 180050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06CC7840-2134-40DF-8BE1-78BC8B3FCCD5}">
      <dsp:nvSpPr>
        <dsp:cNvPr id="0" name=""/>
        <dsp:cNvSpPr/>
      </dsp:nvSpPr>
      <dsp:spPr>
        <a:xfrm>
          <a:off x="1627169" y="64237"/>
          <a:ext cx="4664612" cy="4664612"/>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A3E26-47BA-41DC-A8C9-DD4428D01527}">
      <dsp:nvSpPr>
        <dsp:cNvPr id="0" name=""/>
        <dsp:cNvSpPr/>
      </dsp:nvSpPr>
      <dsp:spPr>
        <a:xfrm>
          <a:off x="18498" y="1246028"/>
          <a:ext cx="2357794" cy="1883332"/>
        </a:xfrm>
        <a:prstGeom prst="roundRect">
          <a:avLst>
            <a:gd name="adj" fmla="val 10000"/>
          </a:avLst>
        </a:prstGeom>
        <a:solidFill>
          <a:srgbClr val="00B0F0">
            <a:alpha val="2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1066800">
            <a:lnSpc>
              <a:spcPct val="90000"/>
            </a:lnSpc>
            <a:spcBef>
              <a:spcPct val="0"/>
            </a:spcBef>
            <a:spcAft>
              <a:spcPct val="15000"/>
            </a:spcAft>
            <a:buChar char="•"/>
          </a:pPr>
          <a:r>
            <a:rPr lang="en-GB" sz="2400" kern="1200" dirty="0">
              <a:latin typeface="Tw Cen MT" panose="020B0602020104020603" pitchFamily="34" charset="0"/>
            </a:rPr>
            <a:t>CST is implicit in the school at different levels</a:t>
          </a:r>
        </a:p>
      </dsp:txBody>
      <dsp:txXfrm>
        <a:off x="61839" y="1289369"/>
        <a:ext cx="2271112" cy="1393079"/>
      </dsp:txXfrm>
    </dsp:sp>
    <dsp:sp modelId="{6F34798D-1466-4A8A-9F94-6875C9275456}">
      <dsp:nvSpPr>
        <dsp:cNvPr id="0" name=""/>
        <dsp:cNvSpPr/>
      </dsp:nvSpPr>
      <dsp:spPr>
        <a:xfrm>
          <a:off x="1651651" y="1585209"/>
          <a:ext cx="3630805" cy="3630805"/>
        </a:xfrm>
        <a:prstGeom prst="leftCircularArrow">
          <a:avLst>
            <a:gd name="adj1" fmla="val 2048"/>
            <a:gd name="adj2" fmla="val 245619"/>
            <a:gd name="adj3" fmla="val 2741420"/>
            <a:gd name="adj4" fmla="val 9744780"/>
            <a:gd name="adj5" fmla="val 2389"/>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01D6BE7-67D5-44E1-A27A-064B1069405B}">
      <dsp:nvSpPr>
        <dsp:cNvPr id="0" name=""/>
        <dsp:cNvSpPr/>
      </dsp:nvSpPr>
      <dsp:spPr>
        <a:xfrm>
          <a:off x="0" y="2841361"/>
          <a:ext cx="3017914" cy="1398233"/>
        </a:xfrm>
        <a:prstGeom prst="roundRect">
          <a:avLst>
            <a:gd name="adj" fmla="val 10000"/>
          </a:avLst>
        </a:prstGeom>
        <a:solidFill>
          <a:srgbClr val="0070C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Tw Cen MT" panose="020B0602020104020603" pitchFamily="34" charset="0"/>
            </a:rPr>
            <a:t>Participator </a:t>
          </a:r>
        </a:p>
        <a:p>
          <a:pPr marL="0" lvl="0" indent="0" algn="ctr" defTabSz="1422400">
            <a:lnSpc>
              <a:spcPct val="90000"/>
            </a:lnSpc>
            <a:spcBef>
              <a:spcPct val="0"/>
            </a:spcBef>
            <a:spcAft>
              <a:spcPct val="35000"/>
            </a:spcAft>
            <a:buNone/>
          </a:pPr>
          <a:r>
            <a:rPr lang="en-GB" sz="3200" kern="1200" dirty="0">
              <a:latin typeface="Tw Cen MT" panose="020B0602020104020603" pitchFamily="34" charset="0"/>
            </a:rPr>
            <a:t>Level </a:t>
          </a:r>
        </a:p>
      </dsp:txBody>
      <dsp:txXfrm>
        <a:off x="40953" y="2882314"/>
        <a:ext cx="2936008" cy="1316327"/>
      </dsp:txXfrm>
    </dsp:sp>
    <dsp:sp modelId="{34C0934E-14D2-4DBD-852D-47F3593C9515}">
      <dsp:nvSpPr>
        <dsp:cNvPr id="0" name=""/>
        <dsp:cNvSpPr/>
      </dsp:nvSpPr>
      <dsp:spPr>
        <a:xfrm>
          <a:off x="3724819" y="2461068"/>
          <a:ext cx="2492283" cy="2032762"/>
        </a:xfrm>
        <a:prstGeom prst="roundRect">
          <a:avLst>
            <a:gd name="adj" fmla="val 10000"/>
          </a:avLst>
        </a:prstGeom>
        <a:solidFill>
          <a:srgbClr val="00B050">
            <a:alpha val="19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1066800">
            <a:lnSpc>
              <a:spcPct val="90000"/>
            </a:lnSpc>
            <a:spcBef>
              <a:spcPct val="0"/>
            </a:spcBef>
            <a:spcAft>
              <a:spcPct val="15000"/>
            </a:spcAft>
            <a:buChar char="•"/>
          </a:pPr>
          <a:r>
            <a:rPr lang="en-GB" sz="2400" kern="1200" dirty="0">
              <a:latin typeface="Tw Cen MT" panose="020B0602020104020603" pitchFamily="34" charset="0"/>
            </a:rPr>
            <a:t>CST is explicit in most areas of the school  </a:t>
          </a:r>
        </a:p>
      </dsp:txBody>
      <dsp:txXfrm>
        <a:off x="3771599" y="2943440"/>
        <a:ext cx="2398723" cy="1503610"/>
      </dsp:txXfrm>
    </dsp:sp>
    <dsp:sp modelId="{2AB5FB37-4F33-4469-94EB-DCDD40B6C764}">
      <dsp:nvSpPr>
        <dsp:cNvPr id="0" name=""/>
        <dsp:cNvSpPr/>
      </dsp:nvSpPr>
      <dsp:spPr>
        <a:xfrm>
          <a:off x="4805754" y="355313"/>
          <a:ext cx="3567135" cy="3567135"/>
        </a:xfrm>
        <a:prstGeom prst="circularArrow">
          <a:avLst>
            <a:gd name="adj1" fmla="val 2084"/>
            <a:gd name="adj2" fmla="val 250213"/>
            <a:gd name="adj3" fmla="val 18791494"/>
            <a:gd name="adj4" fmla="val 11792728"/>
            <a:gd name="adj5" fmla="val 24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543EF8B-CAA2-437B-A485-7589462B198D}">
      <dsp:nvSpPr>
        <dsp:cNvPr id="0" name=""/>
        <dsp:cNvSpPr/>
      </dsp:nvSpPr>
      <dsp:spPr>
        <a:xfrm>
          <a:off x="3572990" y="1113268"/>
          <a:ext cx="2600218" cy="1660190"/>
        </a:xfrm>
        <a:prstGeom prst="roundRect">
          <a:avLst>
            <a:gd name="adj" fmla="val 10000"/>
          </a:avLst>
        </a:prstGeom>
        <a:solidFill>
          <a:srgbClr val="00B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Tw Cen MT" panose="020B0602020104020603" pitchFamily="34" charset="0"/>
            </a:rPr>
            <a:t>Developer </a:t>
          </a:r>
        </a:p>
        <a:p>
          <a:pPr marL="0" lvl="0" indent="0" algn="ctr" defTabSz="1600200">
            <a:lnSpc>
              <a:spcPct val="90000"/>
            </a:lnSpc>
            <a:spcBef>
              <a:spcPct val="0"/>
            </a:spcBef>
            <a:spcAft>
              <a:spcPct val="35000"/>
            </a:spcAft>
            <a:buNone/>
          </a:pPr>
          <a:r>
            <a:rPr lang="en-GB" sz="3600" kern="1200" dirty="0">
              <a:latin typeface="Tw Cen MT" panose="020B0602020104020603" pitchFamily="34" charset="0"/>
            </a:rPr>
            <a:t>Level </a:t>
          </a:r>
        </a:p>
      </dsp:txBody>
      <dsp:txXfrm>
        <a:off x="3621615" y="1161893"/>
        <a:ext cx="2502968" cy="1562940"/>
      </dsp:txXfrm>
    </dsp:sp>
    <dsp:sp modelId="{EA75FFFE-8AC7-4F9F-8561-0B651FF5325B}">
      <dsp:nvSpPr>
        <dsp:cNvPr id="0" name=""/>
        <dsp:cNvSpPr/>
      </dsp:nvSpPr>
      <dsp:spPr>
        <a:xfrm>
          <a:off x="6828398" y="861398"/>
          <a:ext cx="2357794" cy="1944687"/>
        </a:xfrm>
        <a:prstGeom prst="roundRect">
          <a:avLst>
            <a:gd name="adj" fmla="val 10000"/>
          </a:avLst>
        </a:prstGeom>
        <a:solidFill>
          <a:srgbClr val="FF0000">
            <a:alpha val="19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n-GB" sz="2100" kern="1200" dirty="0">
              <a:latin typeface="Tw Cen MT" panose="020B0602020104020603" pitchFamily="34" charset="0"/>
            </a:rPr>
            <a:t>CST is embedded in the school and works with others to promote CST </a:t>
          </a:r>
        </a:p>
      </dsp:txBody>
      <dsp:txXfrm>
        <a:off x="6873151" y="906151"/>
        <a:ext cx="2268288" cy="1438462"/>
      </dsp:txXfrm>
    </dsp:sp>
    <dsp:sp modelId="{3D6B475E-84B1-4F7F-9B89-B8B389A330CA}">
      <dsp:nvSpPr>
        <dsp:cNvPr id="0" name=""/>
        <dsp:cNvSpPr/>
      </dsp:nvSpPr>
      <dsp:spPr>
        <a:xfrm>
          <a:off x="6706094" y="2442193"/>
          <a:ext cx="2728083" cy="1930458"/>
        </a:xfrm>
        <a:prstGeom prst="roundRect">
          <a:avLst>
            <a:gd name="adj" fmla="val 1000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Tw Cen MT" panose="020B0602020104020603" pitchFamily="34" charset="0"/>
            </a:rPr>
            <a:t>Innovator </a:t>
          </a:r>
        </a:p>
        <a:p>
          <a:pPr marL="0" lvl="0" indent="0" algn="ctr" defTabSz="1778000">
            <a:lnSpc>
              <a:spcPct val="90000"/>
            </a:lnSpc>
            <a:spcBef>
              <a:spcPct val="0"/>
            </a:spcBef>
            <a:spcAft>
              <a:spcPct val="35000"/>
            </a:spcAft>
            <a:buNone/>
          </a:pPr>
          <a:r>
            <a:rPr lang="en-GB" sz="4000" kern="1200" dirty="0">
              <a:latin typeface="Tw Cen MT" panose="020B0602020104020603" pitchFamily="34" charset="0"/>
            </a:rPr>
            <a:t>Level </a:t>
          </a:r>
        </a:p>
      </dsp:txBody>
      <dsp:txXfrm>
        <a:off x="6762635" y="2498734"/>
        <a:ext cx="2615001" cy="181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95B58-69B2-4A95-8450-5FE74CE2A1C5}">
      <dsp:nvSpPr>
        <dsp:cNvPr id="0" name=""/>
        <dsp:cNvSpPr/>
      </dsp:nvSpPr>
      <dsp:spPr>
        <a:xfrm>
          <a:off x="808884" y="232121"/>
          <a:ext cx="2999724" cy="2999724"/>
        </a:xfrm>
        <a:prstGeom prst="pie">
          <a:avLst>
            <a:gd name="adj1" fmla="val 16200000"/>
            <a:gd name="adj2" fmla="val 18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3200400">
            <a:lnSpc>
              <a:spcPct val="90000"/>
            </a:lnSpc>
            <a:spcBef>
              <a:spcPct val="0"/>
            </a:spcBef>
            <a:spcAft>
              <a:spcPct val="35000"/>
            </a:spcAft>
            <a:buNone/>
          </a:pPr>
          <a:r>
            <a:rPr lang="en-GB" sz="7200" kern="1200" dirty="0"/>
            <a:t>C</a:t>
          </a:r>
        </a:p>
      </dsp:txBody>
      <dsp:txXfrm>
        <a:off x="2389811" y="867777"/>
        <a:ext cx="1071330" cy="892775"/>
      </dsp:txXfrm>
    </dsp:sp>
    <dsp:sp modelId="{47986272-196D-4326-8520-6CEE84B7991B}">
      <dsp:nvSpPr>
        <dsp:cNvPr id="0" name=""/>
        <dsp:cNvSpPr/>
      </dsp:nvSpPr>
      <dsp:spPr>
        <a:xfrm>
          <a:off x="775781" y="278840"/>
          <a:ext cx="2999724" cy="2999724"/>
        </a:xfrm>
        <a:prstGeom prst="pie">
          <a:avLst>
            <a:gd name="adj1" fmla="val 1800000"/>
            <a:gd name="adj2" fmla="val 90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3200400">
            <a:lnSpc>
              <a:spcPct val="90000"/>
            </a:lnSpc>
            <a:spcBef>
              <a:spcPct val="0"/>
            </a:spcBef>
            <a:spcAft>
              <a:spcPct val="35000"/>
            </a:spcAft>
            <a:buNone/>
          </a:pPr>
          <a:r>
            <a:rPr lang="en-GB" sz="7200" kern="1200" dirty="0"/>
            <a:t>P</a:t>
          </a:r>
        </a:p>
      </dsp:txBody>
      <dsp:txXfrm>
        <a:off x="1490002" y="2225090"/>
        <a:ext cx="1606995" cy="785642"/>
      </dsp:txXfrm>
    </dsp:sp>
    <dsp:sp modelId="{22A267EC-FCA6-4579-B967-AC626E0080BD}">
      <dsp:nvSpPr>
        <dsp:cNvPr id="0" name=""/>
        <dsp:cNvSpPr/>
      </dsp:nvSpPr>
      <dsp:spPr>
        <a:xfrm>
          <a:off x="685324" y="232121"/>
          <a:ext cx="2999724" cy="2999724"/>
        </a:xfrm>
        <a:prstGeom prst="pie">
          <a:avLst>
            <a:gd name="adj1" fmla="val 9000000"/>
            <a:gd name="adj2" fmla="val 162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3200400">
            <a:lnSpc>
              <a:spcPct val="90000"/>
            </a:lnSpc>
            <a:spcBef>
              <a:spcPct val="0"/>
            </a:spcBef>
            <a:spcAft>
              <a:spcPct val="35000"/>
            </a:spcAft>
            <a:buNone/>
          </a:pPr>
          <a:r>
            <a:rPr lang="en-GB" sz="7200" kern="1200" dirty="0"/>
            <a:t>S</a:t>
          </a:r>
        </a:p>
      </dsp:txBody>
      <dsp:txXfrm>
        <a:off x="1032792" y="867777"/>
        <a:ext cx="1071330" cy="892775"/>
      </dsp:txXfrm>
    </dsp:sp>
    <dsp:sp modelId="{F9109D58-35A8-476F-91AB-8F1E7DDFC4CF}">
      <dsp:nvSpPr>
        <dsp:cNvPr id="0" name=""/>
        <dsp:cNvSpPr/>
      </dsp:nvSpPr>
      <dsp:spPr>
        <a:xfrm>
          <a:off x="623434" y="46424"/>
          <a:ext cx="3371119" cy="3371119"/>
        </a:xfrm>
        <a:prstGeom prst="circularArrow">
          <a:avLst>
            <a:gd name="adj1" fmla="val 5085"/>
            <a:gd name="adj2" fmla="val 327528"/>
            <a:gd name="adj3" fmla="val 1472472"/>
            <a:gd name="adj4" fmla="val 1619943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CD5A930-9ADA-492E-A32C-41D9E9903751}">
      <dsp:nvSpPr>
        <dsp:cNvPr id="0" name=""/>
        <dsp:cNvSpPr/>
      </dsp:nvSpPr>
      <dsp:spPr>
        <a:xfrm>
          <a:off x="590084" y="92953"/>
          <a:ext cx="3371119" cy="3371119"/>
        </a:xfrm>
        <a:prstGeom prst="circularArrow">
          <a:avLst>
            <a:gd name="adj1" fmla="val 5085"/>
            <a:gd name="adj2" fmla="val 327528"/>
            <a:gd name="adj3" fmla="val 8671970"/>
            <a:gd name="adj4" fmla="val 180050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06CC7840-2134-40DF-8BE1-78BC8B3FCCD5}">
      <dsp:nvSpPr>
        <dsp:cNvPr id="0" name=""/>
        <dsp:cNvSpPr/>
      </dsp:nvSpPr>
      <dsp:spPr>
        <a:xfrm>
          <a:off x="503998" y="75820"/>
          <a:ext cx="3371119" cy="3371119"/>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B54D-24E5-4552-B671-BB4AB42F16FC}"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839F4-5270-46D9-989D-E180292005A4}" type="slidenum">
              <a:rPr lang="en-GB" smtClean="0"/>
              <a:t>‹#›</a:t>
            </a:fld>
            <a:endParaRPr lang="en-GB"/>
          </a:p>
        </p:txBody>
      </p:sp>
    </p:spTree>
    <p:extLst>
      <p:ext uri="{BB962C8B-B14F-4D97-AF65-F5344CB8AC3E}">
        <p14:creationId xmlns:p14="http://schemas.microsoft.com/office/powerpoint/2010/main" val="351895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Focusing on putting CST principles into practise in a school will have a huge impact/influence on the community</a:t>
            </a:r>
          </a:p>
          <a:p>
            <a:pPr marL="171450" indent="-171450">
              <a:buFont typeface="Arial" panose="020B0604020202020204" pitchFamily="34" charset="0"/>
              <a:buChar char="•"/>
            </a:pPr>
            <a:r>
              <a:rPr lang="en-GB" dirty="0"/>
              <a:t>Staff will be happy and pupils will be happy and parents will be happy too.</a:t>
            </a:r>
          </a:p>
          <a:p>
            <a:pPr marL="171450" indent="-171450">
              <a:buFont typeface="Arial" panose="020B0604020202020204" pitchFamily="34" charset="0"/>
              <a:buChar char="•"/>
            </a:pPr>
            <a:r>
              <a:rPr lang="en-GB" dirty="0"/>
              <a:t>CST principles engage everyone in the school regardless of their faith – these principles are acceptable to all</a:t>
            </a:r>
          </a:p>
          <a:p>
            <a:pPr marL="171450" indent="-171450">
              <a:buFont typeface="Arial" panose="020B0604020202020204" pitchFamily="34" charset="0"/>
              <a:buChar char="•"/>
            </a:pPr>
            <a:r>
              <a:rPr lang="en-GB" dirty="0"/>
              <a:t>We use the curriculum to teach our values - CST</a:t>
            </a:r>
          </a:p>
        </p:txBody>
      </p:sp>
      <p:sp>
        <p:nvSpPr>
          <p:cNvPr id="4" name="Slide Number Placeholder 3"/>
          <p:cNvSpPr>
            <a:spLocks noGrp="1"/>
          </p:cNvSpPr>
          <p:nvPr>
            <p:ph type="sldNum" sz="quarter" idx="5"/>
          </p:nvPr>
        </p:nvSpPr>
        <p:spPr/>
        <p:txBody>
          <a:bodyPr/>
          <a:lstStyle/>
          <a:p>
            <a:fld id="{D30839F4-5270-46D9-989D-E180292005A4}" type="slidenum">
              <a:rPr lang="en-GB" smtClean="0"/>
              <a:t>7</a:t>
            </a:fld>
            <a:endParaRPr lang="en-GB"/>
          </a:p>
        </p:txBody>
      </p:sp>
    </p:spTree>
    <p:extLst>
      <p:ext uri="{BB962C8B-B14F-4D97-AF65-F5344CB8AC3E}">
        <p14:creationId xmlns:p14="http://schemas.microsoft.com/office/powerpoint/2010/main" val="372074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 journey for the school – it is not a one off moment, </a:t>
            </a:r>
          </a:p>
          <a:p>
            <a:pPr marL="171450" indent="-171450">
              <a:buFont typeface="Arial" panose="020B0604020202020204" pitchFamily="34" charset="0"/>
              <a:buChar char="•"/>
            </a:pPr>
            <a:r>
              <a:rPr lang="en-GB" dirty="0"/>
              <a:t>It is a process of change.</a:t>
            </a:r>
          </a:p>
          <a:p>
            <a:pPr marL="171450" indent="-171450">
              <a:buFont typeface="Arial" panose="020B0604020202020204" pitchFamily="34" charset="0"/>
              <a:buChar char="•"/>
            </a:pPr>
            <a:r>
              <a:rPr lang="en-GB" dirty="0"/>
              <a:t>A school cannot jump levels.</a:t>
            </a:r>
          </a:p>
        </p:txBody>
      </p:sp>
      <p:sp>
        <p:nvSpPr>
          <p:cNvPr id="4" name="Slide Number Placeholder 3"/>
          <p:cNvSpPr>
            <a:spLocks noGrp="1"/>
          </p:cNvSpPr>
          <p:nvPr>
            <p:ph type="sldNum" sz="quarter" idx="5"/>
          </p:nvPr>
        </p:nvSpPr>
        <p:spPr/>
        <p:txBody>
          <a:bodyPr/>
          <a:lstStyle/>
          <a:p>
            <a:fld id="{D30839F4-5270-46D9-989D-E180292005A4}" type="slidenum">
              <a:rPr lang="en-GB" smtClean="0"/>
              <a:t>11</a:t>
            </a:fld>
            <a:endParaRPr lang="en-GB"/>
          </a:p>
        </p:txBody>
      </p:sp>
    </p:spTree>
    <p:extLst>
      <p:ext uri="{BB962C8B-B14F-4D97-AF65-F5344CB8AC3E}">
        <p14:creationId xmlns:p14="http://schemas.microsoft.com/office/powerpoint/2010/main" val="153211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0C0146-D65A-4104-A06F-C1C463C6579B}"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8215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C0146-D65A-4104-A06F-C1C463C6579B}"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322931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C0146-D65A-4104-A06F-C1C463C6579B}"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201238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C0146-D65A-4104-A06F-C1C463C6579B}"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202527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0C0146-D65A-4104-A06F-C1C463C6579B}"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15329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0C0146-D65A-4104-A06F-C1C463C6579B}"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245702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0C0146-D65A-4104-A06F-C1C463C6579B}" type="datetimeFigureOut">
              <a:rPr lang="en-GB" smtClean="0"/>
              <a:t>06/11/2025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22648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0C0146-D65A-4104-A06F-C1C463C6579B}" type="datetimeFigureOut">
              <a:rPr lang="en-GB" smtClean="0"/>
              <a:t>06/11/2025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333329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C0146-D65A-4104-A06F-C1C463C6579B}" type="datetimeFigureOut">
              <a:rPr lang="en-GB" smtClean="0"/>
              <a:t>06/11/2025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209589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0146-D65A-4104-A06F-C1C463C6579B}"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118193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C0146-D65A-4104-A06F-C1C463C6579B}"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B222E-8001-4EA5-A791-DBA996F0D6AA}" type="slidenum">
              <a:rPr lang="en-GB" smtClean="0"/>
              <a:t>‹#›</a:t>
            </a:fld>
            <a:endParaRPr lang="en-GB"/>
          </a:p>
        </p:txBody>
      </p:sp>
    </p:spTree>
    <p:extLst>
      <p:ext uri="{BB962C8B-B14F-4D97-AF65-F5344CB8AC3E}">
        <p14:creationId xmlns:p14="http://schemas.microsoft.com/office/powerpoint/2010/main" val="22952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3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C0146-D65A-4104-A06F-C1C463C6579B}" type="datetimeFigureOut">
              <a:rPr lang="en-GB" smtClean="0"/>
              <a:t>06/11/2025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B222E-8001-4EA5-A791-DBA996F0D6AA}" type="slidenum">
              <a:rPr lang="en-GB" smtClean="0"/>
              <a:t>‹#›</a:t>
            </a:fld>
            <a:endParaRPr lang="en-GB"/>
          </a:p>
        </p:txBody>
      </p:sp>
    </p:spTree>
    <p:extLst>
      <p:ext uri="{BB962C8B-B14F-4D97-AF65-F5344CB8AC3E}">
        <p14:creationId xmlns:p14="http://schemas.microsoft.com/office/powerpoint/2010/main" val="2063059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omeroaward.co.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Admin@romeroaward.co.uk" TargetMode="External"/><Relationship Id="rId3" Type="http://schemas.openxmlformats.org/officeDocument/2006/relationships/diagramLayout" Target="../diagrams/layout3.xml"/><Relationship Id="rId7" Type="http://schemas.openxmlformats.org/officeDocument/2006/relationships/hyperlink" Target="mailto:Contact@romeroaward.co.uk" TargetMode="Externa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romerotrust.org.uk/"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3" y="85344"/>
            <a:ext cx="12086566" cy="694009"/>
          </a:xfrm>
        </p:spPr>
        <p:txBody>
          <a:bodyPr>
            <a:noAutofit/>
          </a:bodyPr>
          <a:lstStyle/>
          <a:p>
            <a:r>
              <a:rPr lang="en-GB" sz="3600">
                <a:latin typeface="Tw Cen MT" panose="020B0602020104020603" pitchFamily="34" charset="0"/>
              </a:rPr>
              <a:t>The Oscar Romero Award for Catholic Schools and Colleges</a:t>
            </a:r>
            <a:endParaRPr lang="en-GB" sz="3600" dirty="0">
              <a:latin typeface="Tw Cen MT" panose="020B0602020104020603" pitchFamily="34" charset="0"/>
            </a:endParaRPr>
          </a:p>
        </p:txBody>
      </p:sp>
      <p:sp>
        <p:nvSpPr>
          <p:cNvPr id="3" name="TextBox 2"/>
          <p:cNvSpPr txBox="1"/>
          <p:nvPr/>
        </p:nvSpPr>
        <p:spPr>
          <a:xfrm>
            <a:off x="-141044" y="6100172"/>
            <a:ext cx="12086566" cy="523220"/>
          </a:xfrm>
          <a:prstGeom prst="rect">
            <a:avLst/>
          </a:prstGeom>
          <a:noFill/>
        </p:spPr>
        <p:txBody>
          <a:bodyPr wrap="square" rtlCol="0">
            <a:spAutoFit/>
          </a:bodyPr>
          <a:lstStyle/>
          <a:p>
            <a:pPr algn="ctr"/>
            <a:r>
              <a:rPr lang="en-GB" sz="2800" i="1">
                <a:latin typeface="Tw Cen MT" panose="020B0602020104020603" pitchFamily="34" charset="0"/>
              </a:rPr>
              <a:t>…helping Catholic schools and colleges to put Catholic Social Teaching into action</a:t>
            </a:r>
            <a:endParaRPr lang="en-GB" sz="2800" i="1" dirty="0">
              <a:latin typeface="Tw Cen MT" panose="020B0602020104020603" pitchFamily="34" charset="0"/>
            </a:endParaRPr>
          </a:p>
        </p:txBody>
      </p:sp>
      <p:pic>
        <p:nvPicPr>
          <p:cNvPr id="10" name="Picture 9">
            <a:extLst>
              <a:ext uri="{FF2B5EF4-FFF2-40B4-BE49-F238E27FC236}">
                <a16:creationId xmlns:a16="http://schemas.microsoft.com/office/drawing/2014/main" id="{33BA0961-646D-4F7B-BA90-5418EDC7F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3872" y="1591692"/>
            <a:ext cx="4357080" cy="4357080"/>
          </a:xfrm>
          <a:prstGeom prst="rect">
            <a:avLst/>
          </a:prstGeom>
        </p:spPr>
      </p:pic>
      <p:pic>
        <p:nvPicPr>
          <p:cNvPr id="4" name="Picture 3" descr="A screen shot of a person&#10;&#10;Description generated with very high confidence">
            <a:extLst>
              <a:ext uri="{FF2B5EF4-FFF2-40B4-BE49-F238E27FC236}">
                <a16:creationId xmlns:a16="http://schemas.microsoft.com/office/drawing/2014/main" id="{30A43DEF-9FCE-640D-6046-5585E82A3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993" y="1573224"/>
            <a:ext cx="3507350" cy="4375548"/>
          </a:xfrm>
          <a:prstGeom prst="rect">
            <a:avLst/>
          </a:prstGeom>
        </p:spPr>
      </p:pic>
    </p:spTree>
    <p:extLst>
      <p:ext uri="{BB962C8B-B14F-4D97-AF65-F5344CB8AC3E}">
        <p14:creationId xmlns:p14="http://schemas.microsoft.com/office/powerpoint/2010/main" val="3136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9FA8-23F4-CFA3-1C69-87D8C6103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72362-8943-E52F-1CF4-2D9723447171}"/>
              </a:ext>
            </a:extLst>
          </p:cNvPr>
          <p:cNvSpPr>
            <a:spLocks noGrp="1"/>
          </p:cNvSpPr>
          <p:nvPr>
            <p:ph type="ctrTitle"/>
          </p:nvPr>
        </p:nvSpPr>
        <p:spPr>
          <a:xfrm>
            <a:off x="2085005" y="163286"/>
            <a:ext cx="8027823" cy="1524000"/>
          </a:xfrm>
        </p:spPr>
        <p:txBody>
          <a:bodyPr>
            <a:normAutofit/>
          </a:bodyPr>
          <a:lstStyle/>
          <a:p>
            <a:r>
              <a:rPr lang="en-GB" sz="4000" b="1" dirty="0">
                <a:latin typeface="Tw Cen MT" panose="020B0602020104020603" pitchFamily="34" charset="0"/>
                <a:cs typeface="Arial" panose="020B0604020202020204" pitchFamily="34" charset="0"/>
              </a:rPr>
              <a:t>The Oscar Romero Award </a:t>
            </a:r>
            <a:br>
              <a:rPr lang="en-GB" sz="4000" b="1" dirty="0">
                <a:latin typeface="Tw Cen MT" panose="020B0602020104020603" pitchFamily="34" charset="0"/>
                <a:cs typeface="Arial" panose="020B0604020202020204" pitchFamily="34" charset="0"/>
              </a:rPr>
            </a:br>
            <a:r>
              <a:rPr lang="en-GB" sz="4000" b="1" dirty="0">
                <a:latin typeface="Tw Cen MT" panose="020B0602020104020603" pitchFamily="34" charset="0"/>
                <a:cs typeface="Arial" panose="020B0604020202020204" pitchFamily="34" charset="0"/>
              </a:rPr>
              <a:t>– the Levels</a:t>
            </a:r>
          </a:p>
        </p:txBody>
      </p:sp>
      <p:sp>
        <p:nvSpPr>
          <p:cNvPr id="3" name="TextBox 2">
            <a:extLst>
              <a:ext uri="{FF2B5EF4-FFF2-40B4-BE49-F238E27FC236}">
                <a16:creationId xmlns:a16="http://schemas.microsoft.com/office/drawing/2014/main" id="{47815FEA-4D9E-5B2D-FBF8-F6D312BD7321}"/>
              </a:ext>
            </a:extLst>
          </p:cNvPr>
          <p:cNvSpPr txBox="1"/>
          <p:nvPr/>
        </p:nvSpPr>
        <p:spPr>
          <a:xfrm>
            <a:off x="856365" y="1793388"/>
            <a:ext cx="10900206" cy="4401205"/>
          </a:xfrm>
          <a:prstGeom prst="rect">
            <a:avLst/>
          </a:prstGeom>
          <a:noFill/>
        </p:spPr>
        <p:txBody>
          <a:bodyPr wrap="square" rtlCol="0" anchor="t">
            <a:spAutoFit/>
          </a:bodyPr>
          <a:lstStyle/>
          <a:p>
            <a:pPr marL="285750" indent="-285750">
              <a:buFont typeface="Arial" panose="020B0604020202020204" pitchFamily="34" charset="0"/>
              <a:buChar char="•"/>
            </a:pPr>
            <a:r>
              <a:rPr lang="en-GB" sz="2800" dirty="0">
                <a:highlight>
                  <a:srgbClr val="FFFF00"/>
                </a:highlight>
                <a:latin typeface="Tw Cen MT" panose="020B0602020104020603" pitchFamily="34" charset="0"/>
                <a:cs typeface="Arial" panose="020B0604020202020204" pitchFamily="34" charset="0"/>
              </a:rPr>
              <a:t>Innovator Level: </a:t>
            </a:r>
            <a:r>
              <a:rPr lang="en-GB" sz="2800" dirty="0">
                <a:latin typeface="Tw Cen MT" panose="020B0602020104020603" pitchFamily="34" charset="0"/>
                <a:cs typeface="Arial" panose="020B0604020202020204" pitchFamily="34" charset="0"/>
              </a:rPr>
              <a:t>At this level, CST principles are seen in action in all areas of the school, and the school is sharing this with other schools, they are being missionary.</a:t>
            </a:r>
          </a:p>
          <a:p>
            <a:pPr marL="285750" indent="-285750">
              <a:buFont typeface="Arial" panose="020B0604020202020204" pitchFamily="34" charset="0"/>
              <a:buChar char="•"/>
            </a:pPr>
            <a:r>
              <a:rPr lang="en-GB" sz="2800" b="1" dirty="0">
                <a:latin typeface="Tw Cen MT" panose="020B0602020104020603" pitchFamily="34" charset="0"/>
                <a:cs typeface="Arial" panose="020B0604020202020204" pitchFamily="34" charset="0"/>
              </a:rPr>
              <a:t>The colour for this level is RED: </a:t>
            </a:r>
            <a:r>
              <a:rPr lang="en-GB" sz="2800" dirty="0">
                <a:latin typeface="Tw Cen MT" panose="020B0602020104020603" pitchFamily="34" charset="0"/>
                <a:cs typeface="Arial" panose="020B0604020202020204" pitchFamily="34" charset="0"/>
              </a:rPr>
              <a:t>Liturgically, the colour of the Holy Spirit (Pentecost) and the fire of inspiration as well as stepping out and sharing the Good News. It is also the colour of martyrs, and St Oscar Romero is a martyr. </a:t>
            </a:r>
          </a:p>
          <a:p>
            <a:pPr marL="285750" indent="-285750">
              <a:buFont typeface="Arial" panose="020B0604020202020204" pitchFamily="34" charset="0"/>
              <a:buChar char="•"/>
            </a:pPr>
            <a:r>
              <a:rPr lang="en-GB" sz="2800" dirty="0">
                <a:latin typeface="Tw Cen MT" panose="020B0602020104020603" pitchFamily="34" charset="0"/>
                <a:cs typeface="Arial" panose="020B0604020202020204" pitchFamily="34" charset="0"/>
              </a:rPr>
              <a:t>At this level, the school takes on a missionary element of our faith, sharing with other schools or communities the fruits of embedding CST principles, helping them to also embed CST principles.   </a:t>
            </a:r>
          </a:p>
        </p:txBody>
      </p:sp>
      <p:pic>
        <p:nvPicPr>
          <p:cNvPr id="4" name="Picture 3" descr="A screen shot of a person&#10;&#10;Description generated with very high confidence">
            <a:extLst>
              <a:ext uri="{FF2B5EF4-FFF2-40B4-BE49-F238E27FC236}">
                <a16:creationId xmlns:a16="http://schemas.microsoft.com/office/drawing/2014/main" id="{E919C8AA-15D3-4ECF-AC28-F77B6F99DF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951" y="-5519"/>
            <a:ext cx="1500304" cy="1871684"/>
          </a:xfrm>
          <a:prstGeom prst="rect">
            <a:avLst/>
          </a:prstGeom>
        </p:spPr>
      </p:pic>
      <p:pic>
        <p:nvPicPr>
          <p:cNvPr id="7" name="Picture 6">
            <a:extLst>
              <a:ext uri="{FF2B5EF4-FFF2-40B4-BE49-F238E27FC236}">
                <a16:creationId xmlns:a16="http://schemas.microsoft.com/office/drawing/2014/main" id="{A0869131-1BB7-11F9-BD1E-65B36D51E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372723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25" y="6440"/>
            <a:ext cx="11183728" cy="940158"/>
          </a:xfrm>
        </p:spPr>
        <p:txBody>
          <a:bodyPr>
            <a:normAutofit/>
          </a:bodyPr>
          <a:lstStyle/>
          <a:p>
            <a:r>
              <a:rPr lang="en-GB" sz="4800" b="1" dirty="0">
                <a:latin typeface="Tw Cen MT" panose="020B0602020104020603" pitchFamily="34" charset="0"/>
              </a:rPr>
              <a:t>3 Levels of The Oscar Romero Award</a:t>
            </a:r>
          </a:p>
        </p:txBody>
      </p:sp>
      <p:graphicFrame>
        <p:nvGraphicFramePr>
          <p:cNvPr id="6" name="Diagram 5"/>
          <p:cNvGraphicFramePr/>
          <p:nvPr/>
        </p:nvGraphicFramePr>
        <p:xfrm>
          <a:off x="1710703" y="476519"/>
          <a:ext cx="966849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7357" y="5133717"/>
            <a:ext cx="1751527" cy="1446550"/>
          </a:xfrm>
          <a:prstGeom prst="rect">
            <a:avLst/>
          </a:prstGeom>
          <a:noFill/>
        </p:spPr>
        <p:txBody>
          <a:bodyPr wrap="square" rtlCol="0">
            <a:spAutoFit/>
          </a:bodyPr>
          <a:lstStyle/>
          <a:p>
            <a:r>
              <a:rPr lang="en-GB" sz="4400" dirty="0">
                <a:latin typeface="Tw Cen MT" panose="020B0602020104020603" pitchFamily="34" charset="0"/>
              </a:rPr>
              <a:t>Start here</a:t>
            </a:r>
          </a:p>
        </p:txBody>
      </p:sp>
      <p:sp>
        <p:nvSpPr>
          <p:cNvPr id="8" name="Right Arrow 7"/>
          <p:cNvSpPr/>
          <p:nvPr/>
        </p:nvSpPr>
        <p:spPr>
          <a:xfrm>
            <a:off x="1710703" y="4993962"/>
            <a:ext cx="8825999" cy="1783723"/>
          </a:xfrm>
          <a:prstGeom prst="rightArrow">
            <a:avLst/>
          </a:prstGeom>
          <a:gradFill flip="none" rotWithShape="1">
            <a:gsLst>
              <a:gs pos="0">
                <a:srgbClr val="00B0F0"/>
              </a:gs>
              <a:gs pos="12000">
                <a:srgbClr val="00B0C0"/>
              </a:gs>
              <a:gs pos="56000">
                <a:srgbClr val="00B050"/>
              </a:gs>
              <a:gs pos="90000">
                <a:srgbClr val="FF00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Tw Cen MT" panose="020B0602020104020603" pitchFamily="34" charset="0"/>
              </a:rPr>
              <a:t>There is no time limit but once you get the </a:t>
            </a:r>
            <a:r>
              <a:rPr lang="en-GB" sz="2400" b="1" dirty="0">
                <a:solidFill>
                  <a:schemeClr val="tx1"/>
                </a:solidFill>
                <a:latin typeface="Tw Cen MT" panose="020B0602020104020603" pitchFamily="34" charset="0"/>
              </a:rPr>
              <a:t>Innovator Level</a:t>
            </a:r>
            <a:r>
              <a:rPr lang="en-GB" sz="2400" dirty="0">
                <a:solidFill>
                  <a:schemeClr val="tx1"/>
                </a:solidFill>
                <a:latin typeface="Tw Cen MT" panose="020B0602020104020603" pitchFamily="34" charset="0"/>
              </a:rPr>
              <a:t>, you will need to renew it every 3 years</a:t>
            </a:r>
          </a:p>
        </p:txBody>
      </p:sp>
      <p:sp>
        <p:nvSpPr>
          <p:cNvPr id="4" name="TextBox 3">
            <a:extLst>
              <a:ext uri="{FF2B5EF4-FFF2-40B4-BE49-F238E27FC236}">
                <a16:creationId xmlns:a16="http://schemas.microsoft.com/office/drawing/2014/main" id="{3E290895-A929-D54D-8858-BBB77FD6E2A5}"/>
              </a:ext>
            </a:extLst>
          </p:cNvPr>
          <p:cNvSpPr txBox="1"/>
          <p:nvPr/>
        </p:nvSpPr>
        <p:spPr>
          <a:xfrm rot="16200000">
            <a:off x="-645285" y="2775580"/>
            <a:ext cx="2810480" cy="707886"/>
          </a:xfrm>
          <a:prstGeom prst="rect">
            <a:avLst/>
          </a:prstGeom>
          <a:noFill/>
        </p:spPr>
        <p:txBody>
          <a:bodyPr wrap="square" rtlCol="0">
            <a:spAutoFit/>
          </a:bodyPr>
          <a:lstStyle/>
          <a:p>
            <a:r>
              <a:rPr lang="en-GB" sz="4000" dirty="0">
                <a:latin typeface="Tw Cen MT" panose="020B0602020104020603" pitchFamily="34" charset="0"/>
              </a:rPr>
              <a:t>Registration</a:t>
            </a:r>
          </a:p>
        </p:txBody>
      </p:sp>
      <p:sp>
        <p:nvSpPr>
          <p:cNvPr id="5" name="Right Arrow 4">
            <a:extLst>
              <a:ext uri="{FF2B5EF4-FFF2-40B4-BE49-F238E27FC236}">
                <a16:creationId xmlns:a16="http://schemas.microsoft.com/office/drawing/2014/main" id="{53723F4A-D2CF-CC4A-BA2C-9187583F32FE}"/>
              </a:ext>
            </a:extLst>
          </p:cNvPr>
          <p:cNvSpPr/>
          <p:nvPr/>
        </p:nvSpPr>
        <p:spPr>
          <a:xfrm>
            <a:off x="1113898" y="2901908"/>
            <a:ext cx="596805" cy="902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panose="020B0602020104020603" pitchFamily="34" charset="0"/>
            </a:endParaRPr>
          </a:p>
        </p:txBody>
      </p:sp>
      <p:pic>
        <p:nvPicPr>
          <p:cNvPr id="7" name="Picture 6">
            <a:extLst>
              <a:ext uri="{FF2B5EF4-FFF2-40B4-BE49-F238E27FC236}">
                <a16:creationId xmlns:a16="http://schemas.microsoft.com/office/drawing/2014/main" id="{F2CE4DCD-19FF-BE24-559D-C4F21B78AF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74707" y="4993962"/>
            <a:ext cx="1517293" cy="1517293"/>
          </a:xfrm>
          <a:prstGeom prst="rect">
            <a:avLst/>
          </a:prstGeom>
        </p:spPr>
      </p:pic>
    </p:spTree>
    <p:extLst>
      <p:ext uri="{BB962C8B-B14F-4D97-AF65-F5344CB8AC3E}">
        <p14:creationId xmlns:p14="http://schemas.microsoft.com/office/powerpoint/2010/main" val="129739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0FF73-02A3-E581-D8A3-9CDE61473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C22FE-FA5E-9922-F7D4-CA38C081A071}"/>
              </a:ext>
            </a:extLst>
          </p:cNvPr>
          <p:cNvSpPr>
            <a:spLocks noGrp="1"/>
          </p:cNvSpPr>
          <p:nvPr>
            <p:ph type="ctrTitle"/>
          </p:nvPr>
        </p:nvSpPr>
        <p:spPr>
          <a:xfrm>
            <a:off x="2085006" y="232520"/>
            <a:ext cx="8021987" cy="1171738"/>
          </a:xfrm>
        </p:spPr>
        <p:txBody>
          <a:bodyPr>
            <a:normAutofit/>
          </a:bodyPr>
          <a:lstStyle/>
          <a:p>
            <a:r>
              <a:rPr lang="en-GB" sz="5400" b="1" dirty="0">
                <a:latin typeface="Tw Cen MT" panose="020B0602020104020603" pitchFamily="34" charset="0"/>
                <a:cs typeface="Arial" panose="020B0604020202020204" pitchFamily="34" charset="0"/>
              </a:rPr>
              <a:t>Our fees…</a:t>
            </a:r>
          </a:p>
        </p:txBody>
      </p:sp>
      <p:sp>
        <p:nvSpPr>
          <p:cNvPr id="3" name="TextBox 2">
            <a:extLst>
              <a:ext uri="{FF2B5EF4-FFF2-40B4-BE49-F238E27FC236}">
                <a16:creationId xmlns:a16="http://schemas.microsoft.com/office/drawing/2014/main" id="{CFD23193-83D1-9FE5-DE98-9F88CE8B9AC6}"/>
              </a:ext>
            </a:extLst>
          </p:cNvPr>
          <p:cNvSpPr txBox="1"/>
          <p:nvPr/>
        </p:nvSpPr>
        <p:spPr>
          <a:xfrm>
            <a:off x="4299857" y="1793388"/>
            <a:ext cx="7511143" cy="4819781"/>
          </a:xfrm>
          <a:prstGeom prst="rect">
            <a:avLst/>
          </a:prstGeom>
          <a:noFill/>
        </p:spPr>
        <p:txBody>
          <a:bodyPr wrap="square" rtlCol="0" anchor="t">
            <a:spAutoFit/>
          </a:bodyPr>
          <a:lstStyle/>
          <a:p>
            <a:pPr>
              <a:lnSpc>
                <a:spcPct val="90000"/>
              </a:lnSpc>
              <a:spcAft>
                <a:spcPts val="600"/>
              </a:spcAft>
            </a:pPr>
            <a:r>
              <a:rPr lang="en-US" sz="2800" dirty="0">
                <a:latin typeface="Tw Cen MT" panose="020B0602020104020603" pitchFamily="34" charset="0"/>
              </a:rPr>
              <a:t>To facilitate the smooth running and sustainability of the Award, we have an annual subscription fee:</a:t>
            </a:r>
          </a:p>
          <a:p>
            <a:pPr>
              <a:lnSpc>
                <a:spcPct val="90000"/>
              </a:lnSpc>
              <a:spcAft>
                <a:spcPts val="600"/>
              </a:spcAft>
            </a:pPr>
            <a:endParaRPr lang="en-US" sz="2800" dirty="0">
              <a:latin typeface="Tw Cen MT" panose="020B0602020104020603" pitchFamily="34" charset="0"/>
            </a:endParaRPr>
          </a:p>
          <a:p>
            <a:pPr>
              <a:lnSpc>
                <a:spcPct val="90000"/>
              </a:lnSpc>
              <a:spcAft>
                <a:spcPts val="600"/>
              </a:spcAft>
            </a:pPr>
            <a:r>
              <a:rPr lang="en-US" sz="2800" b="1" dirty="0">
                <a:highlight>
                  <a:srgbClr val="FFFF00"/>
                </a:highlight>
                <a:latin typeface="Tw Cen MT" panose="020B0602020104020603" pitchFamily="34" charset="0"/>
              </a:rPr>
              <a:t>Primary schools £150</a:t>
            </a:r>
          </a:p>
          <a:p>
            <a:pPr>
              <a:lnSpc>
                <a:spcPct val="90000"/>
              </a:lnSpc>
              <a:spcAft>
                <a:spcPts val="600"/>
              </a:spcAft>
            </a:pPr>
            <a:r>
              <a:rPr lang="en-US" sz="2800" b="1" dirty="0">
                <a:highlight>
                  <a:srgbClr val="FFFF00"/>
                </a:highlight>
                <a:latin typeface="Tw Cen MT" panose="020B0602020104020603" pitchFamily="34" charset="0"/>
              </a:rPr>
              <a:t>Secondary schools/Sixth form colleges £300</a:t>
            </a:r>
          </a:p>
          <a:p>
            <a:pPr>
              <a:lnSpc>
                <a:spcPct val="90000"/>
              </a:lnSpc>
              <a:spcAft>
                <a:spcPts val="600"/>
              </a:spcAft>
            </a:pPr>
            <a:r>
              <a:rPr lang="en-US" sz="2800" b="1" dirty="0">
                <a:highlight>
                  <a:srgbClr val="FFFF00"/>
                </a:highlight>
                <a:latin typeface="Tw Cen MT" panose="020B0602020104020603" pitchFamily="34" charset="0"/>
              </a:rPr>
              <a:t>All through schools £400</a:t>
            </a:r>
          </a:p>
          <a:p>
            <a:pPr>
              <a:lnSpc>
                <a:spcPct val="90000"/>
              </a:lnSpc>
              <a:spcAft>
                <a:spcPts val="600"/>
              </a:spcAft>
            </a:pPr>
            <a:endParaRPr lang="en-US" sz="2800" dirty="0">
              <a:latin typeface="Tw Cen MT" panose="020B0602020104020603" pitchFamily="34" charset="0"/>
            </a:endParaRPr>
          </a:p>
          <a:p>
            <a:pPr>
              <a:lnSpc>
                <a:spcPct val="90000"/>
              </a:lnSpc>
              <a:spcAft>
                <a:spcPts val="600"/>
              </a:spcAft>
            </a:pPr>
            <a:r>
              <a:rPr lang="en-US" sz="2800" dirty="0">
                <a:latin typeface="Tw Cen MT" panose="020B0602020104020603" pitchFamily="34" charset="0"/>
              </a:rPr>
              <a:t>Available resources include exemplars from other schools, support (in person, video call) from our Validators and Coordinator, resources on CST, links to other websites</a:t>
            </a:r>
          </a:p>
        </p:txBody>
      </p:sp>
      <p:pic>
        <p:nvPicPr>
          <p:cNvPr id="4" name="Picture 3" descr="A screen shot of a person&#10;&#10;Description generated with very high confidence">
            <a:extLst>
              <a:ext uri="{FF2B5EF4-FFF2-40B4-BE49-F238E27FC236}">
                <a16:creationId xmlns:a16="http://schemas.microsoft.com/office/drawing/2014/main" id="{4E48CDBD-9F96-6343-FF34-A540B282A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39609"/>
            <a:ext cx="3058886" cy="3816072"/>
          </a:xfrm>
          <a:prstGeom prst="rect">
            <a:avLst/>
          </a:prstGeom>
        </p:spPr>
      </p:pic>
      <p:pic>
        <p:nvPicPr>
          <p:cNvPr id="7" name="Picture 6">
            <a:extLst>
              <a:ext uri="{FF2B5EF4-FFF2-40B4-BE49-F238E27FC236}">
                <a16:creationId xmlns:a16="http://schemas.microsoft.com/office/drawing/2014/main" id="{DEB8FE53-A583-EEA3-C43C-FD8AE6DF4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1800" cy="2971800"/>
          </a:xfrm>
          <a:prstGeom prst="rect">
            <a:avLst/>
          </a:prstGeom>
        </p:spPr>
      </p:pic>
    </p:spTree>
    <p:extLst>
      <p:ext uri="{BB962C8B-B14F-4D97-AF65-F5344CB8AC3E}">
        <p14:creationId xmlns:p14="http://schemas.microsoft.com/office/powerpoint/2010/main" val="142998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A4F61-4920-C49E-FEA0-0C0334CC6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30023-5143-F67D-1C2A-3B759B9DE47D}"/>
              </a:ext>
            </a:extLst>
          </p:cNvPr>
          <p:cNvSpPr>
            <a:spLocks noGrp="1"/>
          </p:cNvSpPr>
          <p:nvPr>
            <p:ph type="ctrTitle"/>
          </p:nvPr>
        </p:nvSpPr>
        <p:spPr>
          <a:xfrm>
            <a:off x="2085006" y="0"/>
            <a:ext cx="8021987" cy="1171738"/>
          </a:xfrm>
        </p:spPr>
        <p:txBody>
          <a:bodyPr>
            <a:normAutofit/>
          </a:bodyPr>
          <a:lstStyle/>
          <a:p>
            <a:r>
              <a:rPr lang="en-GB" sz="5400" b="1" dirty="0">
                <a:latin typeface="Tw Cen MT" panose="020B0602020104020603" pitchFamily="34" charset="0"/>
                <a:cs typeface="Arial" panose="020B0604020202020204" pitchFamily="34" charset="0"/>
              </a:rPr>
              <a:t>To get started…</a:t>
            </a:r>
          </a:p>
        </p:txBody>
      </p:sp>
      <p:sp>
        <p:nvSpPr>
          <p:cNvPr id="3" name="TextBox 2">
            <a:extLst>
              <a:ext uri="{FF2B5EF4-FFF2-40B4-BE49-F238E27FC236}">
                <a16:creationId xmlns:a16="http://schemas.microsoft.com/office/drawing/2014/main" id="{05A62BD3-01C2-9B4B-DA57-EC8BBBFC497A}"/>
              </a:ext>
            </a:extLst>
          </p:cNvPr>
          <p:cNvSpPr txBox="1"/>
          <p:nvPr/>
        </p:nvSpPr>
        <p:spPr>
          <a:xfrm>
            <a:off x="3701143" y="1387929"/>
            <a:ext cx="8175171" cy="5275290"/>
          </a:xfrm>
          <a:prstGeom prst="rect">
            <a:avLst/>
          </a:prstGeom>
          <a:noFill/>
        </p:spPr>
        <p:txBody>
          <a:bodyPr wrap="square" rtlCol="0" anchor="t">
            <a:spAutoFit/>
          </a:bodyPr>
          <a:lstStyle/>
          <a:p>
            <a:pPr marL="457200" indent="-457200">
              <a:lnSpc>
                <a:spcPct val="90000"/>
              </a:lnSpc>
              <a:spcAft>
                <a:spcPts val="600"/>
              </a:spcAft>
              <a:buFont typeface="Arial" panose="020B0604020202020204" pitchFamily="34" charset="0"/>
              <a:buChar char="•"/>
            </a:pPr>
            <a:r>
              <a:rPr lang="en-US" sz="3200" dirty="0">
                <a:latin typeface="Tw Cen MT" panose="020B0602020104020603" pitchFamily="34" charset="0"/>
              </a:rPr>
              <a:t>Visit our website to read more about the Award</a:t>
            </a:r>
          </a:p>
          <a:p>
            <a:pPr marL="457200" indent="-457200">
              <a:lnSpc>
                <a:spcPct val="90000"/>
              </a:lnSpc>
              <a:spcAft>
                <a:spcPts val="600"/>
              </a:spcAft>
              <a:buFont typeface="Arial" panose="020B0604020202020204" pitchFamily="34" charset="0"/>
              <a:buChar char="•"/>
            </a:pPr>
            <a:r>
              <a:rPr lang="en-US" sz="3200" dirty="0">
                <a:latin typeface="Tw Cen MT" panose="020B0602020104020603" pitchFamily="34" charset="0"/>
              </a:rPr>
              <a:t>To register, please use the </a:t>
            </a:r>
            <a:r>
              <a:rPr lang="en-US" sz="3200" dirty="0">
                <a:highlight>
                  <a:srgbClr val="FFFF00"/>
                </a:highlight>
                <a:latin typeface="Tw Cen MT" panose="020B0602020104020603" pitchFamily="34" charset="0"/>
              </a:rPr>
              <a:t>“Apply (New Schools)</a:t>
            </a:r>
            <a:r>
              <a:rPr lang="en-US" sz="3200" dirty="0">
                <a:latin typeface="Tw Cen MT" panose="020B0602020104020603" pitchFamily="34" charset="0"/>
              </a:rPr>
              <a:t> tab on the top right side of the website</a:t>
            </a:r>
          </a:p>
          <a:p>
            <a:pPr marL="457200" indent="-457200">
              <a:lnSpc>
                <a:spcPct val="90000"/>
              </a:lnSpc>
              <a:spcAft>
                <a:spcPts val="600"/>
              </a:spcAft>
              <a:buFont typeface="Arial" panose="020B0604020202020204" pitchFamily="34" charset="0"/>
              <a:buChar char="•"/>
            </a:pPr>
            <a:r>
              <a:rPr lang="en-US" sz="3200" dirty="0">
                <a:latin typeface="Tw Cen MT" panose="020B0602020104020603" pitchFamily="34" charset="0"/>
              </a:rPr>
              <a:t>You will then be invited to complete your payment</a:t>
            </a:r>
          </a:p>
          <a:p>
            <a:pPr marL="457200" indent="-457200">
              <a:lnSpc>
                <a:spcPct val="90000"/>
              </a:lnSpc>
              <a:spcAft>
                <a:spcPts val="600"/>
              </a:spcAft>
              <a:buFont typeface="Arial" panose="020B0604020202020204" pitchFamily="34" charset="0"/>
              <a:buChar char="•"/>
            </a:pPr>
            <a:r>
              <a:rPr lang="en-US" sz="3200" dirty="0">
                <a:latin typeface="Tw Cen MT" panose="020B0602020104020603" pitchFamily="34" charset="0"/>
              </a:rPr>
              <a:t>Once this is complete, you will be given a login details to our resources section</a:t>
            </a:r>
          </a:p>
          <a:p>
            <a:pPr marL="457200" indent="-457200">
              <a:lnSpc>
                <a:spcPct val="90000"/>
              </a:lnSpc>
              <a:spcAft>
                <a:spcPts val="600"/>
              </a:spcAft>
              <a:buFont typeface="Arial" panose="020B0604020202020204" pitchFamily="34" charset="0"/>
              <a:buChar char="•"/>
            </a:pPr>
            <a:r>
              <a:rPr lang="en-US" sz="3200" dirty="0">
                <a:latin typeface="Tw Cen MT" panose="020B0602020104020603" pitchFamily="34" charset="0"/>
              </a:rPr>
              <a:t>And you will also be given access to an application form for the Participator Level </a:t>
            </a:r>
          </a:p>
        </p:txBody>
      </p:sp>
      <p:pic>
        <p:nvPicPr>
          <p:cNvPr id="4" name="Picture 3" descr="A screen shot of a person&#10;&#10;Description generated with very high confidence">
            <a:extLst>
              <a:ext uri="{FF2B5EF4-FFF2-40B4-BE49-F238E27FC236}">
                <a16:creationId xmlns:a16="http://schemas.microsoft.com/office/drawing/2014/main" id="{F3C990A9-166E-3226-AE1D-4E1ECE484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39609"/>
            <a:ext cx="3058886" cy="3816072"/>
          </a:xfrm>
          <a:prstGeom prst="rect">
            <a:avLst/>
          </a:prstGeom>
        </p:spPr>
      </p:pic>
      <p:pic>
        <p:nvPicPr>
          <p:cNvPr id="7" name="Picture 6">
            <a:extLst>
              <a:ext uri="{FF2B5EF4-FFF2-40B4-BE49-F238E27FC236}">
                <a16:creationId xmlns:a16="http://schemas.microsoft.com/office/drawing/2014/main" id="{78CCED4C-2935-6650-D871-E5AD4FB86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1800" cy="2971800"/>
          </a:xfrm>
          <a:prstGeom prst="rect">
            <a:avLst/>
          </a:prstGeom>
        </p:spPr>
      </p:pic>
    </p:spTree>
    <p:extLst>
      <p:ext uri="{BB962C8B-B14F-4D97-AF65-F5344CB8AC3E}">
        <p14:creationId xmlns:p14="http://schemas.microsoft.com/office/powerpoint/2010/main" val="157158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49AB0D-8E25-3C4F-90FC-C4565BBD5B3C}"/>
              </a:ext>
            </a:extLst>
          </p:cNvPr>
          <p:cNvSpPr txBox="1">
            <a:spLocks/>
          </p:cNvSpPr>
          <p:nvPr/>
        </p:nvSpPr>
        <p:spPr>
          <a:xfrm>
            <a:off x="609600" y="-257876"/>
            <a:ext cx="9851365" cy="9401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hlinkClick r:id="rId2"/>
              </a:rPr>
              <a:t>www.romeroaward.co.uk</a:t>
            </a:r>
            <a:r>
              <a:rPr lang="en-GB" sz="4800" b="1" dirty="0"/>
              <a:t> </a:t>
            </a:r>
          </a:p>
        </p:txBody>
      </p:sp>
      <p:pic>
        <p:nvPicPr>
          <p:cNvPr id="2" name="Picture 1">
            <a:extLst>
              <a:ext uri="{FF2B5EF4-FFF2-40B4-BE49-F238E27FC236}">
                <a16:creationId xmlns:a16="http://schemas.microsoft.com/office/drawing/2014/main" id="{624D6F7C-AD5C-9E7F-38FD-F3793C508506}"/>
              </a:ext>
            </a:extLst>
          </p:cNvPr>
          <p:cNvPicPr>
            <a:picLocks noChangeAspect="1"/>
          </p:cNvPicPr>
          <p:nvPr/>
        </p:nvPicPr>
        <p:blipFill>
          <a:blip r:embed="rId3"/>
          <a:stretch>
            <a:fillRect/>
          </a:stretch>
        </p:blipFill>
        <p:spPr>
          <a:xfrm>
            <a:off x="468617" y="682282"/>
            <a:ext cx="11254765" cy="5992455"/>
          </a:xfrm>
          <a:prstGeom prst="rect">
            <a:avLst/>
          </a:prstGeom>
        </p:spPr>
      </p:pic>
    </p:spTree>
    <p:extLst>
      <p:ext uri="{BB962C8B-B14F-4D97-AF65-F5344CB8AC3E}">
        <p14:creationId xmlns:p14="http://schemas.microsoft.com/office/powerpoint/2010/main" val="394098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8326604">
            <a:off x="-540912" y="3276424"/>
            <a:ext cx="2868048" cy="769441"/>
          </a:xfrm>
          <a:prstGeom prst="rect">
            <a:avLst/>
          </a:prstGeom>
          <a:noFill/>
        </p:spPr>
        <p:txBody>
          <a:bodyPr wrap="square" rtlCol="0">
            <a:spAutoFit/>
          </a:bodyPr>
          <a:lstStyle/>
          <a:p>
            <a:pPr algn="r"/>
            <a:r>
              <a:rPr lang="en-GB" sz="3200" i="1" dirty="0">
                <a:latin typeface="Tw Cen MT" panose="020B0602020104020603" pitchFamily="34" charset="0"/>
              </a:rPr>
              <a:t>Our </a:t>
            </a:r>
            <a:r>
              <a:rPr lang="en-GB" sz="4400" b="1" i="1" dirty="0">
                <a:latin typeface="Tw Cen MT" panose="020B0602020104020603" pitchFamily="34" charset="0"/>
              </a:rPr>
              <a:t>decisions</a:t>
            </a:r>
            <a:endParaRPr lang="en-GB" sz="3200" i="1" dirty="0">
              <a:latin typeface="Tw Cen MT" panose="020B0602020104020603" pitchFamily="34" charset="0"/>
            </a:endParaRPr>
          </a:p>
        </p:txBody>
      </p:sp>
      <p:sp>
        <p:nvSpPr>
          <p:cNvPr id="7" name="TextBox 6"/>
          <p:cNvSpPr txBox="1"/>
          <p:nvPr/>
        </p:nvSpPr>
        <p:spPr>
          <a:xfrm rot="3554206">
            <a:off x="3238150" y="3055748"/>
            <a:ext cx="2527215" cy="707886"/>
          </a:xfrm>
          <a:prstGeom prst="rect">
            <a:avLst/>
          </a:prstGeom>
          <a:noFill/>
        </p:spPr>
        <p:txBody>
          <a:bodyPr wrap="square" rtlCol="0">
            <a:spAutoFit/>
          </a:bodyPr>
          <a:lstStyle/>
          <a:p>
            <a:r>
              <a:rPr lang="en-GB" sz="2800" i="1" dirty="0">
                <a:latin typeface="Tw Cen MT" panose="020B0602020104020603" pitchFamily="34" charset="0"/>
              </a:rPr>
              <a:t>Our </a:t>
            </a:r>
            <a:r>
              <a:rPr lang="en-GB" sz="4000" b="1" i="1" dirty="0">
                <a:latin typeface="Tw Cen MT" panose="020B0602020104020603" pitchFamily="34" charset="0"/>
              </a:rPr>
              <a:t>learning</a:t>
            </a:r>
            <a:endParaRPr lang="en-GB" sz="2800" b="1" i="1" dirty="0">
              <a:latin typeface="Tw Cen MT" panose="020B0602020104020603" pitchFamily="34" charset="0"/>
            </a:endParaRPr>
          </a:p>
        </p:txBody>
      </p:sp>
      <p:sp>
        <p:nvSpPr>
          <p:cNvPr id="8" name="TextBox 7"/>
          <p:cNvSpPr txBox="1"/>
          <p:nvPr/>
        </p:nvSpPr>
        <p:spPr>
          <a:xfrm>
            <a:off x="1720854" y="5795630"/>
            <a:ext cx="2216408" cy="707886"/>
          </a:xfrm>
          <a:prstGeom prst="rect">
            <a:avLst/>
          </a:prstGeom>
          <a:noFill/>
        </p:spPr>
        <p:txBody>
          <a:bodyPr wrap="square" rtlCol="0">
            <a:spAutoFit/>
          </a:bodyPr>
          <a:lstStyle/>
          <a:p>
            <a:r>
              <a:rPr lang="en-GB" sz="2800" i="1" dirty="0">
                <a:latin typeface="Tw Cen MT" panose="020B0602020104020603" pitchFamily="34" charset="0"/>
              </a:rPr>
              <a:t>Our </a:t>
            </a:r>
            <a:r>
              <a:rPr lang="en-GB" sz="4000" b="1" i="1" dirty="0">
                <a:latin typeface="Tw Cen MT" panose="020B0602020104020603" pitchFamily="34" charset="0"/>
              </a:rPr>
              <a:t>actions</a:t>
            </a:r>
            <a:endParaRPr lang="en-GB" sz="2800" b="1" i="1" dirty="0">
              <a:latin typeface="Tw Cen MT" panose="020B0602020104020603" pitchFamily="34" charset="0"/>
            </a:endParaRPr>
          </a:p>
        </p:txBody>
      </p:sp>
      <p:graphicFrame>
        <p:nvGraphicFramePr>
          <p:cNvPr id="16" name="Diagram 15"/>
          <p:cNvGraphicFramePr/>
          <p:nvPr>
            <p:extLst>
              <p:ext uri="{D42A27DB-BD31-4B8C-83A1-F6EECF244321}">
                <p14:modId xmlns:p14="http://schemas.microsoft.com/office/powerpoint/2010/main" val="1020682032"/>
              </p:ext>
            </p:extLst>
          </p:nvPr>
        </p:nvGraphicFramePr>
        <p:xfrm>
          <a:off x="582091" y="2537632"/>
          <a:ext cx="4493934" cy="3571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910020" y="4370269"/>
            <a:ext cx="5967344" cy="2185214"/>
          </a:xfrm>
          <a:prstGeom prst="rect">
            <a:avLst/>
          </a:prstGeom>
          <a:noFill/>
        </p:spPr>
        <p:txBody>
          <a:bodyPr wrap="square" rtlCol="0">
            <a:spAutoFit/>
          </a:bodyPr>
          <a:lstStyle/>
          <a:p>
            <a:r>
              <a:rPr lang="en-GB" sz="2800" i="1" dirty="0">
                <a:latin typeface="Tw Cen MT" panose="020B0602020104020603" pitchFamily="34" charset="0"/>
              </a:rPr>
              <a:t>“Everyone who struggles for justice, everyone who makes just claims in unjust surroundings is working for God’s reign…”</a:t>
            </a:r>
            <a:r>
              <a:rPr lang="en-GB" sz="2000" dirty="0">
                <a:latin typeface="Tw Cen MT" panose="020B0602020104020603" pitchFamily="34" charset="0"/>
              </a:rPr>
              <a:t> </a:t>
            </a:r>
          </a:p>
          <a:p>
            <a:r>
              <a:rPr lang="en-GB" sz="2000" dirty="0">
                <a:latin typeface="Tw Cen MT" panose="020B0602020104020603" pitchFamily="34" charset="0"/>
              </a:rPr>
              <a:t>St Oscar Romero</a:t>
            </a:r>
          </a:p>
        </p:txBody>
      </p:sp>
      <p:sp>
        <p:nvSpPr>
          <p:cNvPr id="5" name="Rectangle 4">
            <a:extLst>
              <a:ext uri="{FF2B5EF4-FFF2-40B4-BE49-F238E27FC236}">
                <a16:creationId xmlns:a16="http://schemas.microsoft.com/office/drawing/2014/main" id="{48AD18D0-3068-8343-97C9-2578925D6150}"/>
              </a:ext>
            </a:extLst>
          </p:cNvPr>
          <p:cNvSpPr/>
          <p:nvPr/>
        </p:nvSpPr>
        <p:spPr>
          <a:xfrm>
            <a:off x="5910020" y="630419"/>
            <a:ext cx="5591976" cy="3231654"/>
          </a:xfrm>
          <a:prstGeom prst="rect">
            <a:avLst/>
          </a:prstGeom>
        </p:spPr>
        <p:txBody>
          <a:bodyPr wrap="square">
            <a:spAutoFit/>
          </a:bodyPr>
          <a:lstStyle/>
          <a:p>
            <a:r>
              <a:rPr lang="en-GB" sz="3600" b="1" dirty="0">
                <a:solidFill>
                  <a:srgbClr val="0F1419"/>
                </a:solidFill>
                <a:latin typeface="Tw Cen MT" panose="020B0602020104020603" pitchFamily="34" charset="0"/>
              </a:rPr>
              <a:t>Reach out to us… </a:t>
            </a:r>
          </a:p>
          <a:p>
            <a:endParaRPr lang="en-GB" sz="2800" dirty="0">
              <a:solidFill>
                <a:srgbClr val="0F1419"/>
              </a:solidFill>
              <a:latin typeface="Tw Cen MT" panose="020B0602020104020603" pitchFamily="34" charset="0"/>
            </a:endParaRPr>
          </a:p>
          <a:p>
            <a:r>
              <a:rPr lang="en-GB" sz="2800" dirty="0">
                <a:solidFill>
                  <a:srgbClr val="0F1419"/>
                </a:solidFill>
                <a:latin typeface="Tw Cen MT" panose="020B0602020104020603" pitchFamily="34" charset="0"/>
              </a:rPr>
              <a:t>Coordinator - Mugeni Sumba</a:t>
            </a:r>
          </a:p>
          <a:p>
            <a:r>
              <a:rPr lang="en-GB" sz="2800" dirty="0">
                <a:solidFill>
                  <a:srgbClr val="0F1419"/>
                </a:solidFill>
                <a:latin typeface="Tw Cen MT" panose="020B0602020104020603" pitchFamily="34" charset="0"/>
                <a:hlinkClick r:id="rId7"/>
              </a:rPr>
              <a:t>Contact@romeroaward.co.uk</a:t>
            </a:r>
            <a:endParaRPr lang="en-GB" sz="2800" dirty="0">
              <a:solidFill>
                <a:srgbClr val="0F1419"/>
              </a:solidFill>
              <a:latin typeface="Tw Cen MT" panose="020B0602020104020603" pitchFamily="34" charset="0"/>
            </a:endParaRPr>
          </a:p>
          <a:p>
            <a:endParaRPr lang="en-GB" sz="2800" dirty="0">
              <a:solidFill>
                <a:srgbClr val="0F1419"/>
              </a:solidFill>
              <a:latin typeface="Tw Cen MT" panose="020B0602020104020603" pitchFamily="34" charset="0"/>
            </a:endParaRPr>
          </a:p>
          <a:p>
            <a:r>
              <a:rPr lang="en-GB" sz="2800" dirty="0">
                <a:solidFill>
                  <a:srgbClr val="0F1419"/>
                </a:solidFill>
                <a:latin typeface="Tw Cen MT" panose="020B0602020104020603" pitchFamily="34" charset="0"/>
              </a:rPr>
              <a:t>Administrator – Nina McCormack</a:t>
            </a:r>
          </a:p>
          <a:p>
            <a:r>
              <a:rPr lang="en-GB" sz="2800" dirty="0">
                <a:solidFill>
                  <a:srgbClr val="0F1419"/>
                </a:solidFill>
                <a:latin typeface="Tw Cen MT" panose="020B0602020104020603" pitchFamily="34" charset="0"/>
                <a:hlinkClick r:id="rId8"/>
              </a:rPr>
              <a:t>Admin@romeroaward.co.uk</a:t>
            </a:r>
            <a:r>
              <a:rPr lang="en-GB" sz="2800" dirty="0">
                <a:solidFill>
                  <a:srgbClr val="0F1419"/>
                </a:solidFill>
                <a:latin typeface="Tw Cen MT" panose="020B0602020104020603" pitchFamily="34" charset="0"/>
              </a:rPr>
              <a:t> </a:t>
            </a:r>
            <a:endParaRPr lang="en-GB" sz="2800" dirty="0">
              <a:latin typeface="Tw Cen MT" panose="020B0602020104020603" pitchFamily="34" charset="0"/>
            </a:endParaRPr>
          </a:p>
        </p:txBody>
      </p:sp>
      <p:pic>
        <p:nvPicPr>
          <p:cNvPr id="2" name="Picture 1">
            <a:extLst>
              <a:ext uri="{FF2B5EF4-FFF2-40B4-BE49-F238E27FC236}">
                <a16:creationId xmlns:a16="http://schemas.microsoft.com/office/drawing/2014/main" id="{5BBF6E89-C814-DCBD-9573-00F48067D9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99" y="105040"/>
            <a:ext cx="2146885" cy="2146885"/>
          </a:xfrm>
          <a:prstGeom prst="rect">
            <a:avLst/>
          </a:prstGeom>
        </p:spPr>
      </p:pic>
    </p:spTree>
    <p:extLst>
      <p:ext uri="{BB962C8B-B14F-4D97-AF65-F5344CB8AC3E}">
        <p14:creationId xmlns:p14="http://schemas.microsoft.com/office/powerpoint/2010/main" val="276644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4D05-E092-69D1-E06F-BEC10D09D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C3C58-9434-FEA4-BAFB-13E1BD17D9A6}"/>
              </a:ext>
            </a:extLst>
          </p:cNvPr>
          <p:cNvSpPr>
            <a:spLocks noGrp="1"/>
          </p:cNvSpPr>
          <p:nvPr>
            <p:ph type="ctrTitle"/>
          </p:nvPr>
        </p:nvSpPr>
        <p:spPr>
          <a:xfrm>
            <a:off x="2400300" y="307866"/>
            <a:ext cx="7391400" cy="968948"/>
          </a:xfrm>
        </p:spPr>
        <p:txBody>
          <a:bodyPr>
            <a:normAutofit/>
          </a:bodyPr>
          <a:lstStyle/>
          <a:p>
            <a:r>
              <a:rPr lang="en-GB" b="1" dirty="0">
                <a:latin typeface="Tw Cen MT" panose="020B0602020104020603" pitchFamily="34" charset="0"/>
                <a:cs typeface="Arial" panose="020B0604020202020204" pitchFamily="34" charset="0"/>
              </a:rPr>
              <a:t>Why St Oscar Romero?</a:t>
            </a:r>
          </a:p>
        </p:txBody>
      </p:sp>
      <p:sp>
        <p:nvSpPr>
          <p:cNvPr id="3" name="TextBox 2">
            <a:extLst>
              <a:ext uri="{FF2B5EF4-FFF2-40B4-BE49-F238E27FC236}">
                <a16:creationId xmlns:a16="http://schemas.microsoft.com/office/drawing/2014/main" id="{1C39ABB5-9451-B40D-0994-D5E91C7C235F}"/>
              </a:ext>
            </a:extLst>
          </p:cNvPr>
          <p:cNvSpPr txBox="1"/>
          <p:nvPr/>
        </p:nvSpPr>
        <p:spPr>
          <a:xfrm>
            <a:off x="656001" y="1874004"/>
            <a:ext cx="7151084" cy="4401205"/>
          </a:xfrm>
          <a:prstGeom prst="rect">
            <a:avLst/>
          </a:prstGeom>
          <a:noFill/>
        </p:spPr>
        <p:txBody>
          <a:bodyPr wrap="square" rtlCol="0">
            <a:spAutoFit/>
          </a:bodyPr>
          <a:lstStyle/>
          <a:p>
            <a:r>
              <a:rPr lang="en-GB" sz="4000" dirty="0">
                <a:latin typeface="Tw Cen MT" panose="020B0602020104020603" pitchFamily="34" charset="0"/>
                <a:cs typeface="Arial" panose="020B0604020202020204" pitchFamily="34" charset="0"/>
              </a:rPr>
              <a:t>Working in El Salvador in late 1970s, Archbishop Oscar Romero stood up for the rights of the poor and oppressed. He reminded leaders that ALL people were important and must be respected.</a:t>
            </a:r>
          </a:p>
          <a:p>
            <a:r>
              <a:rPr lang="en-GB" sz="4000" b="1" i="1" dirty="0">
                <a:latin typeface="Tw Cen MT" panose="020B0602020104020603" pitchFamily="34" charset="0"/>
                <a:cs typeface="Arial" panose="020B0604020202020204" pitchFamily="34" charset="0"/>
              </a:rPr>
              <a:t>He was killed on 24 March 1980</a:t>
            </a:r>
          </a:p>
        </p:txBody>
      </p:sp>
      <p:pic>
        <p:nvPicPr>
          <p:cNvPr id="6" name="Picture 5">
            <a:extLst>
              <a:ext uri="{FF2B5EF4-FFF2-40B4-BE49-F238E27FC236}">
                <a16:creationId xmlns:a16="http://schemas.microsoft.com/office/drawing/2014/main" id="{E1FE1D2E-663B-25B7-1320-AC5F8672E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163" y="1407425"/>
            <a:ext cx="3894228" cy="4867784"/>
          </a:xfrm>
          <a:prstGeom prst="rect">
            <a:avLst/>
          </a:prstGeom>
        </p:spPr>
      </p:pic>
      <p:pic>
        <p:nvPicPr>
          <p:cNvPr id="10" name="Picture 9">
            <a:extLst>
              <a:ext uri="{FF2B5EF4-FFF2-40B4-BE49-F238E27FC236}">
                <a16:creationId xmlns:a16="http://schemas.microsoft.com/office/drawing/2014/main" id="{C18D397E-423E-6CF4-B001-D5CF45D70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94787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265635"/>
            <a:ext cx="7391400" cy="916596"/>
          </a:xfrm>
        </p:spPr>
        <p:txBody>
          <a:bodyPr>
            <a:normAutofit/>
          </a:bodyPr>
          <a:lstStyle/>
          <a:p>
            <a:r>
              <a:rPr lang="en-GB" b="1" dirty="0">
                <a:latin typeface="Tw Cen MT" panose="020B0602020104020603" pitchFamily="34" charset="0"/>
                <a:cs typeface="Arial" panose="020B0604020202020204" pitchFamily="34" charset="0"/>
              </a:rPr>
              <a:t>Why St Oscar Romero?</a:t>
            </a:r>
          </a:p>
        </p:txBody>
      </p:sp>
      <p:sp>
        <p:nvSpPr>
          <p:cNvPr id="3" name="TextBox 2"/>
          <p:cNvSpPr txBox="1"/>
          <p:nvPr/>
        </p:nvSpPr>
        <p:spPr>
          <a:xfrm>
            <a:off x="729654" y="1782696"/>
            <a:ext cx="7151084" cy="2000548"/>
          </a:xfrm>
          <a:prstGeom prst="rect">
            <a:avLst/>
          </a:prstGeom>
          <a:noFill/>
        </p:spPr>
        <p:txBody>
          <a:bodyPr wrap="square" rtlCol="0">
            <a:spAutoFit/>
          </a:bodyPr>
          <a:lstStyle/>
          <a:p>
            <a:r>
              <a:rPr lang="en-GB" sz="4000" dirty="0">
                <a:latin typeface="Tw Cen MT" panose="020B0602020104020603" pitchFamily="34" charset="0"/>
                <a:cs typeface="Arial" panose="020B0604020202020204" pitchFamily="34" charset="0"/>
              </a:rPr>
              <a:t>Our Award is inspired by St Oscar Romero because he was… </a:t>
            </a:r>
          </a:p>
          <a:p>
            <a:r>
              <a:rPr lang="en-GB" sz="4000" i="1" dirty="0">
                <a:latin typeface="Tw Cen MT" panose="020B0602020104020603" pitchFamily="34" charset="0"/>
                <a:cs typeface="Arial" panose="020B0604020202020204" pitchFamily="34" charset="0"/>
              </a:rPr>
              <a:t>The </a:t>
            </a:r>
            <a:r>
              <a:rPr lang="en-GB" sz="4400" b="1" i="1" dirty="0">
                <a:latin typeface="Tw Cen MT" panose="020B0602020104020603" pitchFamily="34" charset="0"/>
                <a:cs typeface="Arial" panose="020B0604020202020204" pitchFamily="34" charset="0"/>
              </a:rPr>
              <a:t>“voice of the voiceless’’ </a:t>
            </a:r>
            <a:endParaRPr lang="en-GB" sz="4000" b="1" i="1" dirty="0">
              <a:latin typeface="Tw Cen MT" panose="020B0602020104020603" pitchFamily="34" charset="0"/>
              <a:cs typeface="Arial" panose="020B0604020202020204" pitchFamily="34" charset="0"/>
            </a:endParaRPr>
          </a:p>
        </p:txBody>
      </p:sp>
      <p:sp>
        <p:nvSpPr>
          <p:cNvPr id="4" name="TextBox 3"/>
          <p:cNvSpPr txBox="1"/>
          <p:nvPr/>
        </p:nvSpPr>
        <p:spPr>
          <a:xfrm>
            <a:off x="1475098" y="6142867"/>
            <a:ext cx="9483931" cy="615553"/>
          </a:xfrm>
          <a:prstGeom prst="rect">
            <a:avLst/>
          </a:prstGeom>
          <a:noFill/>
        </p:spPr>
        <p:txBody>
          <a:bodyPr wrap="square" rtlCol="0">
            <a:spAutoFit/>
          </a:bodyPr>
          <a:lstStyle/>
          <a:p>
            <a:r>
              <a:rPr lang="en-GB" sz="3400" dirty="0">
                <a:latin typeface="Tw Cen MT" panose="020B0602020104020603" pitchFamily="34" charset="0"/>
                <a:cs typeface="Arial" panose="020B0604020202020204" pitchFamily="34" charset="0"/>
                <a:hlinkClick r:id="rId2"/>
              </a:rPr>
              <a:t>http://www.romerotrust.org.uk/</a:t>
            </a:r>
            <a:r>
              <a:rPr lang="en-GB" sz="3400" dirty="0">
                <a:latin typeface="Tw Cen MT" panose="020B0602020104020603" pitchFamily="34" charset="0"/>
                <a:cs typeface="Arial" panose="020B0604020202020204" pitchFamily="34" charset="0"/>
              </a:rPr>
              <a:t> - St Oscar Romero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391" y="1182231"/>
            <a:ext cx="3894228" cy="4867784"/>
          </a:xfrm>
          <a:prstGeom prst="rect">
            <a:avLst/>
          </a:prstGeom>
        </p:spPr>
      </p:pic>
      <p:sp>
        <p:nvSpPr>
          <p:cNvPr id="5" name="TextBox 4">
            <a:extLst>
              <a:ext uri="{FF2B5EF4-FFF2-40B4-BE49-F238E27FC236}">
                <a16:creationId xmlns:a16="http://schemas.microsoft.com/office/drawing/2014/main" id="{30DD7254-867B-384A-ABF8-DC6433680F8F}"/>
              </a:ext>
            </a:extLst>
          </p:cNvPr>
          <p:cNvSpPr txBox="1"/>
          <p:nvPr/>
        </p:nvSpPr>
        <p:spPr>
          <a:xfrm>
            <a:off x="1273629" y="3860612"/>
            <a:ext cx="6680762" cy="2246769"/>
          </a:xfrm>
          <a:prstGeom prst="rect">
            <a:avLst/>
          </a:prstGeom>
          <a:noFill/>
        </p:spPr>
        <p:txBody>
          <a:bodyPr wrap="square" rtlCol="0">
            <a:spAutoFit/>
          </a:bodyPr>
          <a:lstStyle/>
          <a:p>
            <a:r>
              <a:rPr lang="en-GB" sz="4400" dirty="0">
                <a:latin typeface="Tw Cen MT" panose="020B0602020104020603" pitchFamily="34" charset="0"/>
                <a:cs typeface="Arial" panose="020B0604020202020204" pitchFamily="34" charset="0"/>
              </a:rPr>
              <a:t>…and asked us to, </a:t>
            </a:r>
          </a:p>
          <a:p>
            <a:r>
              <a:rPr lang="en-GB" sz="4400" i="1" dirty="0">
                <a:latin typeface="Tw Cen MT" panose="020B0602020104020603" pitchFamily="34" charset="0"/>
                <a:cs typeface="Arial" panose="020B0604020202020204" pitchFamily="34" charset="0"/>
              </a:rPr>
              <a:t>“aspire not to have more but </a:t>
            </a:r>
            <a:r>
              <a:rPr lang="en-GB" sz="4800" b="1" i="1" dirty="0">
                <a:latin typeface="Tw Cen MT" panose="020B0602020104020603" pitchFamily="34" charset="0"/>
                <a:cs typeface="Arial" panose="020B0604020202020204" pitchFamily="34" charset="0"/>
              </a:rPr>
              <a:t>to be more.</a:t>
            </a:r>
            <a:r>
              <a:rPr lang="en-GB" sz="4400" b="1" i="1" dirty="0">
                <a:latin typeface="Tw Cen MT" panose="020B0602020104020603" pitchFamily="34" charset="0"/>
                <a:cs typeface="Arial" panose="020B0604020202020204" pitchFamily="34" charset="0"/>
              </a:rPr>
              <a:t>”</a:t>
            </a:r>
            <a:endParaRPr lang="en-GB" sz="4400" dirty="0">
              <a:latin typeface="Tw Cen MT" panose="020B0602020104020603" pitchFamily="34" charset="0"/>
            </a:endParaRPr>
          </a:p>
        </p:txBody>
      </p:sp>
      <p:pic>
        <p:nvPicPr>
          <p:cNvPr id="10" name="Picture 9">
            <a:extLst>
              <a:ext uri="{FF2B5EF4-FFF2-40B4-BE49-F238E27FC236}">
                <a16:creationId xmlns:a16="http://schemas.microsoft.com/office/drawing/2014/main" id="{6006542A-3272-43BA-9DD5-02F9089790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25764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0DD2-474C-1F74-3E13-A874E25D3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407C2-798E-F176-3E4E-BF81B8421182}"/>
              </a:ext>
            </a:extLst>
          </p:cNvPr>
          <p:cNvSpPr>
            <a:spLocks noGrp="1"/>
          </p:cNvSpPr>
          <p:nvPr>
            <p:ph type="ctrTitle"/>
          </p:nvPr>
        </p:nvSpPr>
        <p:spPr>
          <a:xfrm>
            <a:off x="2035627" y="250192"/>
            <a:ext cx="8697687" cy="996010"/>
          </a:xfrm>
        </p:spPr>
        <p:txBody>
          <a:bodyPr>
            <a:normAutofit/>
          </a:bodyPr>
          <a:lstStyle/>
          <a:p>
            <a:r>
              <a:rPr lang="en-GB" b="1" dirty="0">
                <a:latin typeface="Tw Cen MT" panose="020B0602020104020603" pitchFamily="34" charset="0"/>
                <a:cs typeface="Arial" panose="020B0604020202020204" pitchFamily="34" charset="0"/>
              </a:rPr>
              <a:t>On our part, we too are… </a:t>
            </a:r>
          </a:p>
        </p:txBody>
      </p:sp>
      <p:sp>
        <p:nvSpPr>
          <p:cNvPr id="3" name="TextBox 2">
            <a:extLst>
              <a:ext uri="{FF2B5EF4-FFF2-40B4-BE49-F238E27FC236}">
                <a16:creationId xmlns:a16="http://schemas.microsoft.com/office/drawing/2014/main" id="{7606B181-024B-A17D-07CE-847F77E8348F}"/>
              </a:ext>
            </a:extLst>
          </p:cNvPr>
          <p:cNvSpPr txBox="1"/>
          <p:nvPr/>
        </p:nvSpPr>
        <p:spPr>
          <a:xfrm>
            <a:off x="662067" y="1823953"/>
            <a:ext cx="7151084" cy="2062103"/>
          </a:xfrm>
          <a:prstGeom prst="rect">
            <a:avLst/>
          </a:prstGeom>
          <a:noFill/>
        </p:spPr>
        <p:txBody>
          <a:bodyPr wrap="square" rtlCol="0">
            <a:spAutoFit/>
          </a:bodyPr>
          <a:lstStyle/>
          <a:p>
            <a:r>
              <a:rPr lang="en-GB" sz="4000" dirty="0">
                <a:latin typeface="Tw Cen MT" panose="020B0602020104020603" pitchFamily="34" charset="0"/>
                <a:cs typeface="Arial" panose="020B0604020202020204" pitchFamily="34" charset="0"/>
              </a:rPr>
              <a:t>Called to become… </a:t>
            </a:r>
          </a:p>
          <a:p>
            <a:r>
              <a:rPr lang="en-GB" sz="4000" i="1" dirty="0">
                <a:latin typeface="Tw Cen MT" panose="020B0602020104020603" pitchFamily="34" charset="0"/>
                <a:cs typeface="Arial" panose="020B0604020202020204" pitchFamily="34" charset="0"/>
              </a:rPr>
              <a:t>A </a:t>
            </a:r>
            <a:r>
              <a:rPr lang="en-GB" sz="4400" b="1" i="1" dirty="0">
                <a:latin typeface="Tw Cen MT" panose="020B0602020104020603" pitchFamily="34" charset="0"/>
                <a:cs typeface="Arial" panose="020B0604020202020204" pitchFamily="34" charset="0"/>
              </a:rPr>
              <a:t>‘voice for the voiceless’ </a:t>
            </a:r>
            <a:r>
              <a:rPr lang="en-GB" sz="4400" dirty="0">
                <a:latin typeface="Tw Cen MT" panose="020B0602020104020603" pitchFamily="34" charset="0"/>
                <a:cs typeface="Arial" panose="020B0604020202020204" pitchFamily="34" charset="0"/>
              </a:rPr>
              <a:t>and demand justice on </a:t>
            </a:r>
            <a:r>
              <a:rPr lang="en-GB" sz="4400">
                <a:latin typeface="Tw Cen MT" panose="020B0602020104020603" pitchFamily="34" charset="0"/>
                <a:cs typeface="Arial" panose="020B0604020202020204" pitchFamily="34" charset="0"/>
              </a:rPr>
              <a:t>their behalf.</a:t>
            </a:r>
            <a:r>
              <a:rPr lang="en-GB" sz="4400" b="1" i="1">
                <a:latin typeface="Tw Cen MT" panose="020B0602020104020603" pitchFamily="34" charset="0"/>
                <a:cs typeface="Arial" panose="020B0604020202020204" pitchFamily="34" charset="0"/>
              </a:rPr>
              <a:t> </a:t>
            </a:r>
            <a:endParaRPr lang="en-GB" sz="4000" b="1" i="1" dirty="0">
              <a:latin typeface="Tw Cen MT" panose="020B0602020104020603" pitchFamily="34" charset="0"/>
              <a:cs typeface="Arial" panose="020B0604020202020204" pitchFamily="34" charset="0"/>
            </a:endParaRPr>
          </a:p>
        </p:txBody>
      </p:sp>
      <p:pic>
        <p:nvPicPr>
          <p:cNvPr id="6" name="Picture 5">
            <a:extLst>
              <a:ext uri="{FF2B5EF4-FFF2-40B4-BE49-F238E27FC236}">
                <a16:creationId xmlns:a16="http://schemas.microsoft.com/office/drawing/2014/main" id="{6550337E-D71E-8182-3811-F07976BC80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151" y="1246202"/>
            <a:ext cx="4223767" cy="5279708"/>
          </a:xfrm>
          <a:prstGeom prst="rect">
            <a:avLst/>
          </a:prstGeom>
        </p:spPr>
      </p:pic>
      <p:sp>
        <p:nvSpPr>
          <p:cNvPr id="5" name="TextBox 4">
            <a:extLst>
              <a:ext uri="{FF2B5EF4-FFF2-40B4-BE49-F238E27FC236}">
                <a16:creationId xmlns:a16="http://schemas.microsoft.com/office/drawing/2014/main" id="{988835EA-F887-C628-F367-9DF3F3348E0A}"/>
              </a:ext>
            </a:extLst>
          </p:cNvPr>
          <p:cNvSpPr txBox="1"/>
          <p:nvPr/>
        </p:nvSpPr>
        <p:spPr>
          <a:xfrm>
            <a:off x="585382" y="4311213"/>
            <a:ext cx="7298390" cy="2246769"/>
          </a:xfrm>
          <a:prstGeom prst="rect">
            <a:avLst/>
          </a:prstGeom>
          <a:noFill/>
        </p:spPr>
        <p:txBody>
          <a:bodyPr wrap="square" rtlCol="0">
            <a:spAutoFit/>
          </a:bodyPr>
          <a:lstStyle/>
          <a:p>
            <a:r>
              <a:rPr lang="en-GB" sz="4400" dirty="0">
                <a:latin typeface="Tw Cen MT" panose="020B0602020104020603" pitchFamily="34" charset="0"/>
                <a:cs typeface="Arial" panose="020B0604020202020204" pitchFamily="34" charset="0"/>
              </a:rPr>
              <a:t>Encouraged to… </a:t>
            </a:r>
          </a:p>
          <a:p>
            <a:r>
              <a:rPr lang="en-GB" sz="4400" i="1" dirty="0">
                <a:latin typeface="Tw Cen MT" panose="020B0602020104020603" pitchFamily="34" charset="0"/>
                <a:cs typeface="Arial" panose="020B0604020202020204" pitchFamily="34" charset="0"/>
              </a:rPr>
              <a:t>“Aspire not to have more but </a:t>
            </a:r>
            <a:r>
              <a:rPr lang="en-GB" sz="4800" b="1" i="1" dirty="0">
                <a:latin typeface="Tw Cen MT" panose="020B0602020104020603" pitchFamily="34" charset="0"/>
                <a:cs typeface="Arial" panose="020B0604020202020204" pitchFamily="34" charset="0"/>
              </a:rPr>
              <a:t>to be more</a:t>
            </a:r>
            <a:r>
              <a:rPr lang="en-GB" sz="4400" b="1" i="1" dirty="0">
                <a:latin typeface="Tw Cen MT" panose="020B0602020104020603" pitchFamily="34" charset="0"/>
                <a:cs typeface="Arial" panose="020B0604020202020204" pitchFamily="34" charset="0"/>
              </a:rPr>
              <a:t>”</a:t>
            </a:r>
            <a:endParaRPr lang="en-GB" sz="4400" dirty="0">
              <a:latin typeface="Tw Cen MT" panose="020B0602020104020603" pitchFamily="34" charset="0"/>
            </a:endParaRPr>
          </a:p>
        </p:txBody>
      </p:sp>
      <p:pic>
        <p:nvPicPr>
          <p:cNvPr id="10" name="Picture 9">
            <a:extLst>
              <a:ext uri="{FF2B5EF4-FFF2-40B4-BE49-F238E27FC236}">
                <a16:creationId xmlns:a16="http://schemas.microsoft.com/office/drawing/2014/main" id="{42704458-BD8A-AB52-CF97-653F34F32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141879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person&#10;&#10;Description generated with very high confidence">
            <a:extLst>
              <a:ext uri="{FF2B5EF4-FFF2-40B4-BE49-F238E27FC236}">
                <a16:creationId xmlns:a16="http://schemas.microsoft.com/office/drawing/2014/main" id="{4ECF62B1-8881-47A0-A870-DA7F9AC2C5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1792" y="1747081"/>
            <a:ext cx="3902237" cy="4868182"/>
          </a:xfrm>
          <a:prstGeom prst="rect">
            <a:avLst/>
          </a:prstGeom>
        </p:spPr>
      </p:pic>
      <p:sp>
        <p:nvSpPr>
          <p:cNvPr id="7" name="TextBox 6"/>
          <p:cNvSpPr txBox="1"/>
          <p:nvPr/>
        </p:nvSpPr>
        <p:spPr>
          <a:xfrm>
            <a:off x="182155" y="1853104"/>
            <a:ext cx="7514046" cy="4801314"/>
          </a:xfrm>
          <a:prstGeom prst="rect">
            <a:avLst/>
          </a:prstGeom>
          <a:noFill/>
        </p:spPr>
        <p:txBody>
          <a:bodyPr wrap="square" rtlCol="0" anchor="t">
            <a:spAutoFit/>
          </a:bodyPr>
          <a:lstStyle/>
          <a:p>
            <a:pPr marL="742950" indent="-742950">
              <a:buFont typeface="+mj-lt"/>
              <a:buAutoNum type="alphaUcPeriod"/>
            </a:pPr>
            <a:r>
              <a:rPr lang="en-GB" sz="3400" dirty="0">
                <a:latin typeface="Tw Cen MT" panose="020B0602020104020603" pitchFamily="34" charset="0"/>
              </a:rPr>
              <a:t>To help a school </a:t>
            </a:r>
            <a:r>
              <a:rPr lang="en-GB" sz="3400" b="1" dirty="0">
                <a:latin typeface="Tw Cen MT" panose="020B0602020104020603" pitchFamily="34" charset="0"/>
              </a:rPr>
              <a:t>recognise </a:t>
            </a:r>
            <a:r>
              <a:rPr lang="en-GB" sz="3400" dirty="0">
                <a:latin typeface="Tw Cen MT" panose="020B0602020104020603" pitchFamily="34" charset="0"/>
              </a:rPr>
              <a:t>and </a:t>
            </a:r>
            <a:r>
              <a:rPr lang="en-GB" sz="3400" b="1" dirty="0">
                <a:latin typeface="Tw Cen MT" panose="020B0602020104020603" pitchFamily="34" charset="0"/>
              </a:rPr>
              <a:t>celebrate </a:t>
            </a:r>
            <a:r>
              <a:rPr lang="en-GB" sz="3400" dirty="0">
                <a:latin typeface="Tw Cen MT" panose="020B0602020104020603" pitchFamily="34" charset="0"/>
              </a:rPr>
              <a:t>all it does as a Christian community that enables individuals in its community and beyond to live </a:t>
            </a:r>
            <a:r>
              <a:rPr lang="en-GB" sz="3400" b="1" dirty="0">
                <a:latin typeface="Tw Cen MT" panose="020B0602020104020603" pitchFamily="34" charset="0"/>
              </a:rPr>
              <a:t>life to the full</a:t>
            </a:r>
          </a:p>
          <a:p>
            <a:pPr marL="742950" indent="-742950">
              <a:buFont typeface="+mj-lt"/>
              <a:buAutoNum type="alphaUcPeriod"/>
            </a:pPr>
            <a:endParaRPr lang="en-GB" sz="3400" b="1" dirty="0">
              <a:latin typeface="Tw Cen MT" panose="020B0602020104020603" pitchFamily="34" charset="0"/>
            </a:endParaRPr>
          </a:p>
          <a:p>
            <a:pPr marL="742950" indent="-742950">
              <a:buFont typeface="+mj-lt"/>
              <a:buAutoNum type="alphaUcPeriod"/>
            </a:pPr>
            <a:r>
              <a:rPr lang="en-GB" sz="3400" dirty="0">
                <a:latin typeface="Tw Cen MT" panose="020B0602020104020603" pitchFamily="34" charset="0"/>
              </a:rPr>
              <a:t>To </a:t>
            </a:r>
            <a:r>
              <a:rPr lang="en-GB" sz="3400" b="1" dirty="0">
                <a:latin typeface="Tw Cen MT" panose="020B0602020104020603" pitchFamily="34" charset="0"/>
              </a:rPr>
              <a:t>challenge </a:t>
            </a:r>
            <a:r>
              <a:rPr lang="en-GB" sz="3400" dirty="0">
                <a:latin typeface="Tw Cen MT" panose="020B0602020104020603" pitchFamily="34" charset="0"/>
              </a:rPr>
              <a:t>a school to continue finding ways of being </a:t>
            </a:r>
            <a:r>
              <a:rPr lang="en-GB" sz="3400" b="1" dirty="0">
                <a:latin typeface="Tw Cen MT" panose="020B0602020104020603" pitchFamily="34" charset="0"/>
              </a:rPr>
              <a:t>‘good news’ </a:t>
            </a:r>
            <a:r>
              <a:rPr lang="en-GB" sz="3400" dirty="0">
                <a:latin typeface="Tw Cen MT" panose="020B0602020104020603" pitchFamily="34" charset="0"/>
              </a:rPr>
              <a:t>to all in its community and beyond</a:t>
            </a:r>
            <a:r>
              <a:rPr lang="en-GB" sz="3400" b="1" dirty="0">
                <a:latin typeface="Tw Cen MT" panose="020B0602020104020603" pitchFamily="34" charset="0"/>
              </a:rPr>
              <a:t>  </a:t>
            </a:r>
          </a:p>
        </p:txBody>
      </p:sp>
      <p:sp>
        <p:nvSpPr>
          <p:cNvPr id="10" name="Title 1">
            <a:extLst>
              <a:ext uri="{FF2B5EF4-FFF2-40B4-BE49-F238E27FC236}">
                <a16:creationId xmlns:a16="http://schemas.microsoft.com/office/drawing/2014/main" id="{859FCFB1-0F9B-426D-96FC-085F52912971}"/>
              </a:ext>
            </a:extLst>
          </p:cNvPr>
          <p:cNvSpPr txBox="1">
            <a:spLocks/>
          </p:cNvSpPr>
          <p:nvPr/>
        </p:nvSpPr>
        <p:spPr>
          <a:xfrm>
            <a:off x="1953255" y="534039"/>
            <a:ext cx="8285490" cy="10062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Tw Cen MT" panose="020B0602020104020603" pitchFamily="34" charset="0"/>
                <a:cs typeface="Arial" panose="020B0604020202020204" pitchFamily="34" charset="0"/>
              </a:rPr>
              <a:t>The aim of the Award</a:t>
            </a:r>
          </a:p>
        </p:txBody>
      </p:sp>
      <p:pic>
        <p:nvPicPr>
          <p:cNvPr id="11" name="Picture 10">
            <a:extLst>
              <a:ext uri="{FF2B5EF4-FFF2-40B4-BE49-F238E27FC236}">
                <a16:creationId xmlns:a16="http://schemas.microsoft.com/office/drawing/2014/main" id="{699C32FC-5243-40B3-B5EB-9EFAE4043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178309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AA406-B618-14B6-3305-1ACF4F45B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EE301-7664-A4E1-FD41-E30B76DFDC5C}"/>
              </a:ext>
            </a:extLst>
          </p:cNvPr>
          <p:cNvSpPr>
            <a:spLocks noGrp="1"/>
          </p:cNvSpPr>
          <p:nvPr>
            <p:ph type="ctrTitle"/>
          </p:nvPr>
        </p:nvSpPr>
        <p:spPr>
          <a:xfrm>
            <a:off x="2085006" y="232520"/>
            <a:ext cx="8021987" cy="1171738"/>
          </a:xfrm>
        </p:spPr>
        <p:txBody>
          <a:bodyPr>
            <a:normAutofit fontScale="90000"/>
          </a:bodyPr>
          <a:lstStyle/>
          <a:p>
            <a:r>
              <a:rPr lang="en-GB" sz="4400" b="1" dirty="0">
                <a:latin typeface="Tw Cen MT" panose="020B0602020104020603" pitchFamily="34" charset="0"/>
                <a:cs typeface="Arial" panose="020B0604020202020204" pitchFamily="34" charset="0"/>
              </a:rPr>
              <a:t>The Oscar Romero Award </a:t>
            </a:r>
            <a:br>
              <a:rPr lang="en-GB" sz="4400" b="1" dirty="0">
                <a:latin typeface="Tw Cen MT" panose="020B0602020104020603" pitchFamily="34" charset="0"/>
                <a:cs typeface="Arial" panose="020B0604020202020204" pitchFamily="34" charset="0"/>
              </a:rPr>
            </a:br>
            <a:r>
              <a:rPr lang="en-GB" sz="4400" b="1" dirty="0">
                <a:latin typeface="Tw Cen MT" panose="020B0602020104020603" pitchFamily="34" charset="0"/>
                <a:cs typeface="Arial" panose="020B0604020202020204" pitchFamily="34" charset="0"/>
              </a:rPr>
              <a:t>– the Strands</a:t>
            </a:r>
          </a:p>
        </p:txBody>
      </p:sp>
      <p:sp>
        <p:nvSpPr>
          <p:cNvPr id="3" name="TextBox 2">
            <a:extLst>
              <a:ext uri="{FF2B5EF4-FFF2-40B4-BE49-F238E27FC236}">
                <a16:creationId xmlns:a16="http://schemas.microsoft.com/office/drawing/2014/main" id="{08C4A928-DA18-A47D-8D77-8E30751EBE6D}"/>
              </a:ext>
            </a:extLst>
          </p:cNvPr>
          <p:cNvSpPr txBox="1"/>
          <p:nvPr/>
        </p:nvSpPr>
        <p:spPr>
          <a:xfrm>
            <a:off x="856365" y="1793388"/>
            <a:ext cx="10479268" cy="4832092"/>
          </a:xfrm>
          <a:prstGeom prst="rect">
            <a:avLst/>
          </a:prstGeom>
          <a:noFill/>
        </p:spPr>
        <p:txBody>
          <a:bodyPr wrap="square" rtlCol="0" anchor="t">
            <a:spAutoFit/>
          </a:bodyPr>
          <a:lstStyle/>
          <a:p>
            <a:pPr marL="285750" indent="-285750">
              <a:buFont typeface="Arial" panose="020B0604020202020204" pitchFamily="34" charset="0"/>
              <a:buChar char="•"/>
            </a:pPr>
            <a:r>
              <a:rPr lang="en-GB" sz="2800" dirty="0">
                <a:latin typeface="Tw Cen MT" panose="020B0602020104020603" pitchFamily="34" charset="0"/>
                <a:cs typeface="Arial" panose="020B0604020202020204" pitchFamily="34" charset="0"/>
              </a:rPr>
              <a:t>This Award is for the whole school; pupils, staff and families and it covers everything that happens in the school </a:t>
            </a:r>
          </a:p>
          <a:p>
            <a:pPr marL="285750" indent="-285750">
              <a:buFont typeface="Arial" panose="020B0604020202020204" pitchFamily="34" charset="0"/>
              <a:buChar char="•"/>
            </a:pPr>
            <a:r>
              <a:rPr lang="en-GB" sz="2800" dirty="0">
                <a:highlight>
                  <a:srgbClr val="FFFF00"/>
                </a:highlight>
                <a:latin typeface="Tw Cen MT" panose="020B0602020104020603" pitchFamily="34" charset="0"/>
                <a:cs typeface="Arial" panose="020B0604020202020204" pitchFamily="34" charset="0"/>
              </a:rPr>
              <a:t>Strategic/Leadership Strand: </a:t>
            </a:r>
            <a:r>
              <a:rPr lang="en-GB" sz="2800" dirty="0">
                <a:latin typeface="Tw Cen MT" panose="020B0602020104020603" pitchFamily="34" charset="0"/>
                <a:cs typeface="Arial" panose="020B0604020202020204" pitchFamily="34" charset="0"/>
              </a:rPr>
              <a:t>It asks a school to consider what is at the heart of the decision it takes, what is driving the school?</a:t>
            </a:r>
          </a:p>
          <a:p>
            <a:pPr marL="285750" indent="-285750">
              <a:buFont typeface="Arial" panose="020B0604020202020204" pitchFamily="34" charset="0"/>
              <a:buChar char="•"/>
            </a:pPr>
            <a:r>
              <a:rPr lang="en-GB" sz="2800" dirty="0">
                <a:highlight>
                  <a:srgbClr val="FFFF00"/>
                </a:highlight>
                <a:latin typeface="Tw Cen MT" panose="020B0602020104020603" pitchFamily="34" charset="0"/>
                <a:cs typeface="Arial" panose="020B0604020202020204" pitchFamily="34" charset="0"/>
              </a:rPr>
              <a:t>Curriculum Stand:</a:t>
            </a:r>
            <a:r>
              <a:rPr lang="en-GB" sz="2800" dirty="0">
                <a:latin typeface="Tw Cen MT" panose="020B0602020104020603" pitchFamily="34" charset="0"/>
                <a:cs typeface="Arial" panose="020B0604020202020204" pitchFamily="34" charset="0"/>
              </a:rPr>
              <a:t> It challenges a Catholic school to use the curriculum as a tool of teaching certain values about life</a:t>
            </a:r>
          </a:p>
          <a:p>
            <a:pPr marL="285750" indent="-285750">
              <a:buFont typeface="Arial" panose="020B0604020202020204" pitchFamily="34" charset="0"/>
              <a:buChar char="•"/>
            </a:pPr>
            <a:r>
              <a:rPr lang="en-GB" sz="2800" dirty="0">
                <a:highlight>
                  <a:srgbClr val="FFFF00"/>
                </a:highlight>
                <a:latin typeface="Tw Cen MT" panose="020B0602020104020603" pitchFamily="34" charset="0"/>
                <a:cs typeface="Arial" panose="020B0604020202020204" pitchFamily="34" charset="0"/>
              </a:rPr>
              <a:t>Practical Strand: </a:t>
            </a:r>
            <a:r>
              <a:rPr lang="en-GB" sz="2800" dirty="0">
                <a:latin typeface="Tw Cen MT" panose="020B0602020104020603" pitchFamily="34" charset="0"/>
                <a:cs typeface="Arial" panose="020B0604020202020204" pitchFamily="34" charset="0"/>
              </a:rPr>
              <a:t>what else happens in the school, and how does this ‘enhance life’ as taught by Jesus? </a:t>
            </a:r>
          </a:p>
          <a:p>
            <a:pPr marL="285750" indent="-285750">
              <a:buFont typeface="Arial" panose="020B0604020202020204" pitchFamily="34" charset="0"/>
              <a:buChar char="•"/>
            </a:pPr>
            <a:r>
              <a:rPr lang="en-GB" sz="2800" dirty="0">
                <a:latin typeface="Tw Cen MT" panose="020B0602020104020603" pitchFamily="34" charset="0"/>
                <a:cs typeface="Arial" panose="020B0604020202020204" pitchFamily="34" charset="0"/>
              </a:rPr>
              <a:t>The Award holds that if a school puts Catholic Social Teaching principles at the heart of these three areas, then that school would be a wonderful community</a:t>
            </a:r>
          </a:p>
        </p:txBody>
      </p:sp>
      <p:pic>
        <p:nvPicPr>
          <p:cNvPr id="4" name="Picture 3" descr="A screen shot of a person&#10;&#10;Description generated with very high confidence">
            <a:extLst>
              <a:ext uri="{FF2B5EF4-FFF2-40B4-BE49-F238E27FC236}">
                <a16:creationId xmlns:a16="http://schemas.microsoft.com/office/drawing/2014/main" id="{5A515D7A-2A6C-EA1B-63C9-B0755CEE9F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951" y="-5519"/>
            <a:ext cx="1500304" cy="1871684"/>
          </a:xfrm>
          <a:prstGeom prst="rect">
            <a:avLst/>
          </a:prstGeom>
        </p:spPr>
      </p:pic>
      <p:pic>
        <p:nvPicPr>
          <p:cNvPr id="7" name="Picture 6">
            <a:extLst>
              <a:ext uri="{FF2B5EF4-FFF2-40B4-BE49-F238E27FC236}">
                <a16:creationId xmlns:a16="http://schemas.microsoft.com/office/drawing/2014/main" id="{EDCF9E1E-3082-E759-11AC-9396B872E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269461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119" y="24317"/>
            <a:ext cx="10721835" cy="932198"/>
          </a:xfrm>
        </p:spPr>
        <p:txBody>
          <a:bodyPr>
            <a:normAutofit fontScale="90000"/>
          </a:bodyPr>
          <a:lstStyle/>
          <a:p>
            <a:r>
              <a:rPr lang="en-GB" sz="4800" b="1" dirty="0">
                <a:latin typeface="Tw Cen MT" panose="020B0602020104020603" pitchFamily="34" charset="0"/>
              </a:rPr>
              <a:t>The 3 Strands of The Oscar Romero Award</a:t>
            </a:r>
          </a:p>
        </p:txBody>
      </p:sp>
      <p:graphicFrame>
        <p:nvGraphicFramePr>
          <p:cNvPr id="11" name="Diagram 10"/>
          <p:cNvGraphicFramePr/>
          <p:nvPr/>
        </p:nvGraphicFramePr>
        <p:xfrm>
          <a:off x="2295810" y="970495"/>
          <a:ext cx="8090606" cy="494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30306" y="2507915"/>
            <a:ext cx="3659828" cy="1754326"/>
          </a:xfrm>
          <a:prstGeom prst="rect">
            <a:avLst/>
          </a:prstGeom>
          <a:noFill/>
        </p:spPr>
        <p:txBody>
          <a:bodyPr wrap="square" rtlCol="0">
            <a:spAutoFit/>
          </a:bodyPr>
          <a:lstStyle/>
          <a:p>
            <a:pPr algn="r"/>
            <a:r>
              <a:rPr lang="en-GB" sz="3200" i="1" dirty="0">
                <a:latin typeface="Tw Cen MT" panose="020B0602020104020603" pitchFamily="34" charset="0"/>
              </a:rPr>
              <a:t>CST informs the </a:t>
            </a:r>
            <a:r>
              <a:rPr lang="en-GB" sz="4400" b="1" i="1" dirty="0">
                <a:latin typeface="Tw Cen MT" panose="020B0602020104020603" pitchFamily="34" charset="0"/>
              </a:rPr>
              <a:t>decisions </a:t>
            </a:r>
            <a:r>
              <a:rPr lang="en-GB" sz="3200" i="1" dirty="0">
                <a:latin typeface="Tw Cen MT" panose="020B0602020104020603" pitchFamily="34" charset="0"/>
              </a:rPr>
              <a:t>the school makes </a:t>
            </a:r>
          </a:p>
        </p:txBody>
      </p:sp>
      <p:sp>
        <p:nvSpPr>
          <p:cNvPr id="7" name="TextBox 6"/>
          <p:cNvSpPr txBox="1"/>
          <p:nvPr/>
        </p:nvSpPr>
        <p:spPr>
          <a:xfrm>
            <a:off x="8523674" y="1354853"/>
            <a:ext cx="2745031" cy="1754326"/>
          </a:xfrm>
          <a:prstGeom prst="rect">
            <a:avLst/>
          </a:prstGeom>
          <a:noFill/>
        </p:spPr>
        <p:txBody>
          <a:bodyPr wrap="square" rtlCol="0">
            <a:spAutoFit/>
          </a:bodyPr>
          <a:lstStyle/>
          <a:p>
            <a:r>
              <a:rPr lang="en-GB" sz="3200" i="1" dirty="0">
                <a:latin typeface="Tw Cen MT" panose="020B0602020104020603" pitchFamily="34" charset="0"/>
              </a:rPr>
              <a:t>CST informs how and what is  </a:t>
            </a:r>
            <a:r>
              <a:rPr lang="en-GB" sz="4400" b="1" i="1" dirty="0">
                <a:latin typeface="Tw Cen MT" panose="020B0602020104020603" pitchFamily="34" charset="0"/>
              </a:rPr>
              <a:t>taught</a:t>
            </a:r>
            <a:endParaRPr lang="en-GB" sz="3200" b="1" i="1" dirty="0">
              <a:latin typeface="Tw Cen MT" panose="020B0602020104020603" pitchFamily="34" charset="0"/>
            </a:endParaRPr>
          </a:p>
        </p:txBody>
      </p:sp>
      <p:sp>
        <p:nvSpPr>
          <p:cNvPr id="8" name="TextBox 7"/>
          <p:cNvSpPr txBox="1"/>
          <p:nvPr/>
        </p:nvSpPr>
        <p:spPr>
          <a:xfrm>
            <a:off x="4665989" y="5596116"/>
            <a:ext cx="3309870" cy="1261884"/>
          </a:xfrm>
          <a:prstGeom prst="rect">
            <a:avLst/>
          </a:prstGeom>
          <a:noFill/>
        </p:spPr>
        <p:txBody>
          <a:bodyPr wrap="square" rtlCol="0">
            <a:spAutoFit/>
          </a:bodyPr>
          <a:lstStyle/>
          <a:p>
            <a:pPr algn="ctr"/>
            <a:r>
              <a:rPr lang="en-GB" sz="3200" i="1" dirty="0">
                <a:latin typeface="Tw Cen MT" panose="020B0602020104020603" pitchFamily="34" charset="0"/>
              </a:rPr>
              <a:t>How the school puts CST into </a:t>
            </a:r>
            <a:r>
              <a:rPr lang="en-GB" sz="4400" b="1" i="1" dirty="0">
                <a:latin typeface="Tw Cen MT" panose="020B0602020104020603" pitchFamily="34" charset="0"/>
              </a:rPr>
              <a:t>action</a:t>
            </a:r>
            <a:endParaRPr lang="en-GB" sz="3200" b="1" i="1" dirty="0">
              <a:latin typeface="Tw Cen MT" panose="020B0602020104020603" pitchFamily="34" charset="0"/>
            </a:endParaRPr>
          </a:p>
        </p:txBody>
      </p:sp>
      <p:pic>
        <p:nvPicPr>
          <p:cNvPr id="4" name="Picture 3">
            <a:extLst>
              <a:ext uri="{FF2B5EF4-FFF2-40B4-BE49-F238E27FC236}">
                <a16:creationId xmlns:a16="http://schemas.microsoft.com/office/drawing/2014/main" id="{F577737D-80EC-E5B8-DFDF-22A521745D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086" y="4862659"/>
            <a:ext cx="1874004" cy="1874004"/>
          </a:xfrm>
          <a:prstGeom prst="rect">
            <a:avLst/>
          </a:prstGeom>
        </p:spPr>
      </p:pic>
    </p:spTree>
    <p:extLst>
      <p:ext uri="{BB962C8B-B14F-4D97-AF65-F5344CB8AC3E}">
        <p14:creationId xmlns:p14="http://schemas.microsoft.com/office/powerpoint/2010/main" val="414846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F3BC7-2FFD-F224-69EF-960564219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85333-F126-FC04-79EC-1E263FEE5D4C}"/>
              </a:ext>
            </a:extLst>
          </p:cNvPr>
          <p:cNvSpPr>
            <a:spLocks noGrp="1"/>
          </p:cNvSpPr>
          <p:nvPr>
            <p:ph type="ctrTitle"/>
          </p:nvPr>
        </p:nvSpPr>
        <p:spPr>
          <a:xfrm>
            <a:off x="2085005" y="163286"/>
            <a:ext cx="8027823" cy="1524000"/>
          </a:xfrm>
        </p:spPr>
        <p:txBody>
          <a:bodyPr>
            <a:normAutofit/>
          </a:bodyPr>
          <a:lstStyle/>
          <a:p>
            <a:r>
              <a:rPr lang="en-GB" sz="4000" b="1" dirty="0">
                <a:latin typeface="Tw Cen MT" panose="020B0602020104020603" pitchFamily="34" charset="0"/>
                <a:cs typeface="Arial" panose="020B0604020202020204" pitchFamily="34" charset="0"/>
              </a:rPr>
              <a:t>The Oscar Romero Award </a:t>
            </a:r>
            <a:br>
              <a:rPr lang="en-GB" sz="4000" b="1" dirty="0">
                <a:latin typeface="Tw Cen MT" panose="020B0602020104020603" pitchFamily="34" charset="0"/>
                <a:cs typeface="Arial" panose="020B0604020202020204" pitchFamily="34" charset="0"/>
              </a:rPr>
            </a:br>
            <a:r>
              <a:rPr lang="en-GB" sz="4000" b="1" dirty="0">
                <a:latin typeface="Tw Cen MT" panose="020B0602020104020603" pitchFamily="34" charset="0"/>
                <a:cs typeface="Arial" panose="020B0604020202020204" pitchFamily="34" charset="0"/>
              </a:rPr>
              <a:t>– the Levels</a:t>
            </a:r>
          </a:p>
        </p:txBody>
      </p:sp>
      <p:sp>
        <p:nvSpPr>
          <p:cNvPr id="3" name="TextBox 2">
            <a:extLst>
              <a:ext uri="{FF2B5EF4-FFF2-40B4-BE49-F238E27FC236}">
                <a16:creationId xmlns:a16="http://schemas.microsoft.com/office/drawing/2014/main" id="{00FF8C0E-3CDE-45C2-BFD4-7BB90AFC4B9C}"/>
              </a:ext>
            </a:extLst>
          </p:cNvPr>
          <p:cNvSpPr txBox="1"/>
          <p:nvPr/>
        </p:nvSpPr>
        <p:spPr>
          <a:xfrm>
            <a:off x="856365" y="1793388"/>
            <a:ext cx="10900206" cy="4401205"/>
          </a:xfrm>
          <a:prstGeom prst="rect">
            <a:avLst/>
          </a:prstGeom>
          <a:noFill/>
        </p:spPr>
        <p:txBody>
          <a:bodyPr wrap="square" rtlCol="0" anchor="t">
            <a:spAutoFit/>
          </a:bodyPr>
          <a:lstStyle/>
          <a:p>
            <a:r>
              <a:rPr lang="en-GB" sz="2800" dirty="0">
                <a:latin typeface="Tw Cen MT" panose="020B0602020104020603" pitchFamily="34" charset="0"/>
                <a:cs typeface="Arial" panose="020B0604020202020204" pitchFamily="34" charset="0"/>
              </a:rPr>
              <a:t>This Award is available at THREE levels, participator, Developer and Innovator, with each level building on the previous one. </a:t>
            </a:r>
          </a:p>
          <a:p>
            <a:pPr marL="285750" indent="-285750">
              <a:buFont typeface="Arial" panose="020B0604020202020204" pitchFamily="34" charset="0"/>
              <a:buChar char="•"/>
            </a:pPr>
            <a:r>
              <a:rPr lang="en-GB" sz="2800" dirty="0">
                <a:highlight>
                  <a:srgbClr val="FFFF00"/>
                </a:highlight>
                <a:latin typeface="Tw Cen MT" panose="020B0602020104020603" pitchFamily="34" charset="0"/>
                <a:cs typeface="Arial" panose="020B0604020202020204" pitchFamily="34" charset="0"/>
              </a:rPr>
              <a:t>Participator Level: </a:t>
            </a:r>
            <a:r>
              <a:rPr lang="en-GB" sz="2800" dirty="0">
                <a:latin typeface="Tw Cen MT" panose="020B0602020104020603" pitchFamily="34" charset="0"/>
                <a:cs typeface="Arial" panose="020B0604020202020204" pitchFamily="34" charset="0"/>
              </a:rPr>
              <a:t>our belief is that nearly all Catholic schools are at this level because it focuses on the very basic things that should be happening in any Catholic school.</a:t>
            </a:r>
          </a:p>
          <a:p>
            <a:pPr marL="285750" indent="-285750">
              <a:buFont typeface="Arial" panose="020B0604020202020204" pitchFamily="34" charset="0"/>
              <a:buChar char="•"/>
            </a:pPr>
            <a:r>
              <a:rPr lang="en-GB" sz="2800" b="1" dirty="0">
                <a:latin typeface="Tw Cen MT" panose="020B0602020104020603" pitchFamily="34" charset="0"/>
                <a:cs typeface="Arial" panose="020B0604020202020204" pitchFamily="34" charset="0"/>
              </a:rPr>
              <a:t>The colour for this level is BLUE</a:t>
            </a:r>
            <a:r>
              <a:rPr lang="en-GB" sz="2800" dirty="0">
                <a:latin typeface="Tw Cen MT" panose="020B0602020104020603" pitchFamily="34" charset="0"/>
                <a:cs typeface="Arial" panose="020B0604020202020204" pitchFamily="34" charset="0"/>
              </a:rPr>
              <a:t>: it represents the colour of the sky, what is all around us. Liturgically, this is the colour for the Blessed Virgin Mary, our Mother. St Oscar Romero had a special devotion to Mary.</a:t>
            </a:r>
          </a:p>
          <a:p>
            <a:pPr marL="285750" indent="-285750">
              <a:buFont typeface="Arial" panose="020B0604020202020204" pitchFamily="34" charset="0"/>
              <a:buChar char="•"/>
            </a:pPr>
            <a:r>
              <a:rPr lang="en-GB" sz="2800" dirty="0">
                <a:latin typeface="Tw Cen MT" panose="020B0602020104020603" pitchFamily="34" charset="0"/>
                <a:cs typeface="Arial" panose="020B0604020202020204" pitchFamily="34" charset="0"/>
              </a:rPr>
              <a:t>It is therefore about what should be around the school – what should be the norm. </a:t>
            </a:r>
          </a:p>
        </p:txBody>
      </p:sp>
      <p:pic>
        <p:nvPicPr>
          <p:cNvPr id="4" name="Picture 3" descr="A screen shot of a person&#10;&#10;Description generated with very high confidence">
            <a:extLst>
              <a:ext uri="{FF2B5EF4-FFF2-40B4-BE49-F238E27FC236}">
                <a16:creationId xmlns:a16="http://schemas.microsoft.com/office/drawing/2014/main" id="{B5C21ADB-7F2D-7AF0-F682-3DF879330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951" y="-5519"/>
            <a:ext cx="1500304" cy="1871684"/>
          </a:xfrm>
          <a:prstGeom prst="rect">
            <a:avLst/>
          </a:prstGeom>
        </p:spPr>
      </p:pic>
      <p:pic>
        <p:nvPicPr>
          <p:cNvPr id="7" name="Picture 6">
            <a:extLst>
              <a:ext uri="{FF2B5EF4-FFF2-40B4-BE49-F238E27FC236}">
                <a16:creationId xmlns:a16="http://schemas.microsoft.com/office/drawing/2014/main" id="{610641A2-3341-1F8E-6B53-4B85E4163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33338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91B1A-254F-E380-8BBB-5F1AFF6A1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DACD1-733C-E1E4-5851-BEE028C7F4B1}"/>
              </a:ext>
            </a:extLst>
          </p:cNvPr>
          <p:cNvSpPr>
            <a:spLocks noGrp="1"/>
          </p:cNvSpPr>
          <p:nvPr>
            <p:ph type="ctrTitle"/>
          </p:nvPr>
        </p:nvSpPr>
        <p:spPr>
          <a:xfrm>
            <a:off x="2085005" y="163286"/>
            <a:ext cx="8027823" cy="1524000"/>
          </a:xfrm>
        </p:spPr>
        <p:txBody>
          <a:bodyPr>
            <a:normAutofit/>
          </a:bodyPr>
          <a:lstStyle/>
          <a:p>
            <a:r>
              <a:rPr lang="en-GB" sz="4000" b="1" dirty="0">
                <a:latin typeface="Tw Cen MT" panose="020B0602020104020603" pitchFamily="34" charset="0"/>
                <a:cs typeface="Arial" panose="020B0604020202020204" pitchFamily="34" charset="0"/>
              </a:rPr>
              <a:t>The Oscar Romero Award </a:t>
            </a:r>
            <a:br>
              <a:rPr lang="en-GB" sz="4000" b="1" dirty="0">
                <a:latin typeface="Tw Cen MT" panose="020B0602020104020603" pitchFamily="34" charset="0"/>
                <a:cs typeface="Arial" panose="020B0604020202020204" pitchFamily="34" charset="0"/>
              </a:rPr>
            </a:br>
            <a:r>
              <a:rPr lang="en-GB" sz="4000" b="1" dirty="0">
                <a:latin typeface="Tw Cen MT" panose="020B0602020104020603" pitchFamily="34" charset="0"/>
                <a:cs typeface="Arial" panose="020B0604020202020204" pitchFamily="34" charset="0"/>
              </a:rPr>
              <a:t>– the Levels</a:t>
            </a:r>
          </a:p>
        </p:txBody>
      </p:sp>
      <p:sp>
        <p:nvSpPr>
          <p:cNvPr id="3" name="TextBox 2">
            <a:extLst>
              <a:ext uri="{FF2B5EF4-FFF2-40B4-BE49-F238E27FC236}">
                <a16:creationId xmlns:a16="http://schemas.microsoft.com/office/drawing/2014/main" id="{3ADBFFD3-5B6A-25A3-FCD7-AE8A99A96757}"/>
              </a:ext>
            </a:extLst>
          </p:cNvPr>
          <p:cNvSpPr txBox="1"/>
          <p:nvPr/>
        </p:nvSpPr>
        <p:spPr>
          <a:xfrm>
            <a:off x="856365" y="1793388"/>
            <a:ext cx="10900206" cy="4832092"/>
          </a:xfrm>
          <a:prstGeom prst="rect">
            <a:avLst/>
          </a:prstGeom>
          <a:noFill/>
        </p:spPr>
        <p:txBody>
          <a:bodyPr wrap="square" rtlCol="0" anchor="t">
            <a:spAutoFit/>
          </a:bodyPr>
          <a:lstStyle/>
          <a:p>
            <a:pPr marL="285750" indent="-285750">
              <a:buFont typeface="Arial" panose="020B0604020202020204" pitchFamily="34" charset="0"/>
              <a:buChar char="•"/>
            </a:pPr>
            <a:r>
              <a:rPr lang="en-GB" sz="2800" dirty="0">
                <a:highlight>
                  <a:srgbClr val="FFFF00"/>
                </a:highlight>
                <a:latin typeface="Tw Cen MT" panose="020B0602020104020603" pitchFamily="34" charset="0"/>
                <a:cs typeface="Arial" panose="020B0604020202020204" pitchFamily="34" charset="0"/>
              </a:rPr>
              <a:t>Developer Level:</a:t>
            </a:r>
            <a:r>
              <a:rPr lang="en-GB" sz="2800" dirty="0">
                <a:latin typeface="Tw Cen MT" panose="020B0602020104020603" pitchFamily="34" charset="0"/>
                <a:cs typeface="Arial" panose="020B0604020202020204" pitchFamily="34" charset="0"/>
              </a:rPr>
              <a:t> At this level, the school is challenged to develop ways of putting CST into action in their school, with most of the policies and curriculum areas explicitly referencing CST principles</a:t>
            </a:r>
          </a:p>
          <a:p>
            <a:pPr marL="285750" indent="-285750">
              <a:buFont typeface="Arial" panose="020B0604020202020204" pitchFamily="34" charset="0"/>
              <a:buChar char="•"/>
            </a:pPr>
            <a:r>
              <a:rPr lang="en-GB" sz="2800" b="1" dirty="0">
                <a:latin typeface="Tw Cen MT" panose="020B0602020104020603" pitchFamily="34" charset="0"/>
                <a:cs typeface="Arial" panose="020B0604020202020204" pitchFamily="34" charset="0"/>
              </a:rPr>
              <a:t>The colour for this level is GREEN</a:t>
            </a:r>
            <a:r>
              <a:rPr lang="en-GB" sz="2800" dirty="0">
                <a:latin typeface="Tw Cen MT" panose="020B0602020104020603" pitchFamily="34" charset="0"/>
                <a:cs typeface="Arial" panose="020B0604020202020204" pitchFamily="34" charset="0"/>
              </a:rPr>
              <a:t>: it represents the liturgical colour of Ordinary Time, a time when we grow in faith. Green is also a colour of fruitfulness, growth and development.</a:t>
            </a:r>
          </a:p>
          <a:p>
            <a:pPr marL="285750" indent="-285750">
              <a:buFont typeface="Arial" panose="020B0604020202020204" pitchFamily="34" charset="0"/>
              <a:buChar char="•"/>
            </a:pPr>
            <a:r>
              <a:rPr lang="en-GB" sz="2800" dirty="0">
                <a:latin typeface="Tw Cen MT" panose="020B0602020104020603" pitchFamily="34" charset="0"/>
                <a:cs typeface="Arial" panose="020B0604020202020204" pitchFamily="34" charset="0"/>
              </a:rPr>
              <a:t>This level is therefore about a school building up on their call to be places of faith development, helping each person to live life to the full. We believe that focus on CST principles will help a school become such a place.</a:t>
            </a:r>
          </a:p>
          <a:p>
            <a:pPr marL="285750" indent="-285750">
              <a:buFont typeface="Arial" panose="020B0604020202020204" pitchFamily="34" charset="0"/>
              <a:buChar char="•"/>
            </a:pPr>
            <a:endParaRPr lang="en-GB" sz="2800" dirty="0">
              <a:latin typeface="Tw Cen MT" panose="020B0602020104020603" pitchFamily="34" charset="0"/>
              <a:cs typeface="Arial" panose="020B0604020202020204" pitchFamily="34" charset="0"/>
            </a:endParaRPr>
          </a:p>
        </p:txBody>
      </p:sp>
      <p:pic>
        <p:nvPicPr>
          <p:cNvPr id="4" name="Picture 3" descr="A screen shot of a person&#10;&#10;Description generated with very high confidence">
            <a:extLst>
              <a:ext uri="{FF2B5EF4-FFF2-40B4-BE49-F238E27FC236}">
                <a16:creationId xmlns:a16="http://schemas.microsoft.com/office/drawing/2014/main" id="{BDA95237-6328-4617-9A11-8D5A00B7B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951" y="-5519"/>
            <a:ext cx="1500304" cy="1871684"/>
          </a:xfrm>
          <a:prstGeom prst="rect">
            <a:avLst/>
          </a:prstGeom>
        </p:spPr>
      </p:pic>
      <p:pic>
        <p:nvPicPr>
          <p:cNvPr id="7" name="Picture 6">
            <a:extLst>
              <a:ext uri="{FF2B5EF4-FFF2-40B4-BE49-F238E27FC236}">
                <a16:creationId xmlns:a16="http://schemas.microsoft.com/office/drawing/2014/main" id="{2277E932-B04D-5DA0-03F6-6D4ECFBC6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74004" cy="1874004"/>
          </a:xfrm>
          <a:prstGeom prst="rect">
            <a:avLst/>
          </a:prstGeom>
        </p:spPr>
      </p:pic>
    </p:spTree>
    <p:extLst>
      <p:ext uri="{BB962C8B-B14F-4D97-AF65-F5344CB8AC3E}">
        <p14:creationId xmlns:p14="http://schemas.microsoft.com/office/powerpoint/2010/main" val="2650033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mber_Groups xmlns="e1b59fe6-ee0a-4de2-8789-a37e75b63549">
      <UserInfo>
        <DisplayName/>
        <AccountId xsi:nil="true"/>
        <AccountType/>
      </UserInfo>
    </Member_Groups>
    <Has_Leaders_Only_SectionGroup xmlns="e1b59fe6-ee0a-4de2-8789-a37e75b63549" xsi:nil="true"/>
    <Leaders xmlns="e1b59fe6-ee0a-4de2-8789-a37e75b63549">
      <UserInfo>
        <DisplayName/>
        <AccountId xsi:nil="true"/>
        <AccountType/>
      </UserInfo>
    </Leaders>
    <Invited_Students xmlns="e1b59fe6-ee0a-4de2-8789-a37e75b63549" xsi:nil="true"/>
    <Self_Registration_Enabled xmlns="e1b59fe6-ee0a-4de2-8789-a37e75b63549" xsi:nil="true"/>
    <Teachers xmlns="e1b59fe6-ee0a-4de2-8789-a37e75b63549">
      <UserInfo>
        <DisplayName/>
        <AccountId xsi:nil="true"/>
        <AccountType/>
      </UserInfo>
    </Teachers>
    <Student_Groups xmlns="e1b59fe6-ee0a-4de2-8789-a37e75b63549">
      <UserInfo>
        <DisplayName/>
        <AccountId xsi:nil="true"/>
        <AccountType/>
      </UserInfo>
    </Student_Groups>
    <Invited_Members xmlns="e1b59fe6-ee0a-4de2-8789-a37e75b63549" xsi:nil="true"/>
    <_activity xmlns="e1b59fe6-ee0a-4de2-8789-a37e75b63549" xsi:nil="true"/>
    <NotebookType xmlns="e1b59fe6-ee0a-4de2-8789-a37e75b63549" xsi:nil="true"/>
    <CultureName xmlns="e1b59fe6-ee0a-4de2-8789-a37e75b63549" xsi:nil="true"/>
    <Students xmlns="e1b59fe6-ee0a-4de2-8789-a37e75b63549">
      <UserInfo>
        <DisplayName/>
        <AccountId xsi:nil="true"/>
        <AccountType/>
      </UserInfo>
    </Students>
    <AppVersion xmlns="e1b59fe6-ee0a-4de2-8789-a37e75b63549" xsi:nil="true"/>
    <Has_Teacher_Only_SectionGroup xmlns="e1b59fe6-ee0a-4de2-8789-a37e75b63549" xsi:nil="true"/>
    <Members xmlns="e1b59fe6-ee0a-4de2-8789-a37e75b63549">
      <UserInfo>
        <DisplayName/>
        <AccountId xsi:nil="true"/>
        <AccountType/>
      </UserInfo>
    </Members>
    <FolderType xmlns="e1b59fe6-ee0a-4de2-8789-a37e75b63549" xsi:nil="true"/>
    <Owner xmlns="e1b59fe6-ee0a-4de2-8789-a37e75b63549">
      <UserInfo>
        <DisplayName/>
        <AccountId xsi:nil="true"/>
        <AccountType/>
      </UserInfo>
    </Owner>
    <Invited_Teachers xmlns="e1b59fe6-ee0a-4de2-8789-a37e75b63549" xsi:nil="true"/>
    <Invited_Leaders xmlns="e1b59fe6-ee0a-4de2-8789-a37e75b63549" xsi:nil="true"/>
    <DefaultSectionNames xmlns="e1b59fe6-ee0a-4de2-8789-a37e75b63549" xsi:nil="true"/>
    <Math_Settings xmlns="e1b59fe6-ee0a-4de2-8789-a37e75b63549" xsi:nil="true"/>
    <Distribution_Groups xmlns="e1b59fe6-ee0a-4de2-8789-a37e75b63549" xsi:nil="true"/>
    <TeamsChannelId xmlns="e1b59fe6-ee0a-4de2-8789-a37e75b63549" xsi:nil="true"/>
    <Templates xmlns="e1b59fe6-ee0a-4de2-8789-a37e75b63549" xsi:nil="true"/>
    <LMS_Mappings xmlns="e1b59fe6-ee0a-4de2-8789-a37e75b63549" xsi:nil="true"/>
    <Is_Collaboration_Space_Locked xmlns="e1b59fe6-ee0a-4de2-8789-a37e75b63549" xsi:nil="true"/>
    <Teams_Channel_Section_Location xmlns="e1b59fe6-ee0a-4de2-8789-a37e75b63549" xsi:nil="true"/>
    <Self_Registration_Enabled0 xmlns="e1b59fe6-ee0a-4de2-8789-a37e75b63549" xsi:nil="true"/>
    <IsNotebookLocked xmlns="e1b59fe6-ee0a-4de2-8789-a37e75b635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440B30278E66449D6C1D7425DC59F5" ma:contentTypeVersion="49" ma:contentTypeDescription="Create a new document." ma:contentTypeScope="" ma:versionID="5b7811712dbe4a8fc56999d5370fc73c">
  <xsd:schema xmlns:xsd="http://www.w3.org/2001/XMLSchema" xmlns:xs="http://www.w3.org/2001/XMLSchema" xmlns:p="http://schemas.microsoft.com/office/2006/metadata/properties" xmlns:ns3="e1b59fe6-ee0a-4de2-8789-a37e75b63549" xmlns:ns4="84fb2e3d-8968-4e9d-bec1-0c7e888094f9" targetNamespace="http://schemas.microsoft.com/office/2006/metadata/properties" ma:root="true" ma:fieldsID="55e7fce08f719286db1b728612bf6f21" ns3:_="" ns4:_="">
    <xsd:import namespace="e1b59fe6-ee0a-4de2-8789-a37e75b63549"/>
    <xsd:import namespace="84fb2e3d-8968-4e9d-bec1-0c7e888094f9"/>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4:LastSharedByUser" minOccurs="0"/>
                <xsd:element ref="ns4: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TeamsChannelId" minOccurs="0"/>
                <xsd:element ref="ns3:Math_Settings" minOccurs="0"/>
                <xsd:element ref="ns3:Templates" minOccurs="0"/>
                <xsd:element ref="ns3:Distribution_Groups" minOccurs="0"/>
                <xsd:element ref="ns3:LMS_Mappings" minOccurs="0"/>
                <xsd:element ref="ns3:Self_Registration_Enabled0" minOccurs="0"/>
                <xsd:element ref="ns3:Is_Collaboration_Space_Locked" minOccurs="0"/>
                <xsd:element ref="ns3:IsNotebookLocked" minOccurs="0"/>
                <xsd:element ref="ns3:Teams_Channel_Section_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59fe6-ee0a-4de2-8789-a37e75b6354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Leaders" ma:index="2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7" nillable="true" ma:displayName="Invited Leaders" ma:internalName="Invited_Leaders">
      <xsd:simpleType>
        <xsd:restriction base="dms:Note">
          <xsd:maxLength value="255"/>
        </xsd:restriction>
      </xsd:simpleType>
    </xsd:element>
    <xsd:element name="Invited_Members" ma:index="28" nillable="true" ma:displayName="Invited Members" ma:internalName="Invited_Members">
      <xsd:simpleType>
        <xsd:restriction base="dms:Note">
          <xsd:maxLength value="255"/>
        </xsd:restriction>
      </xsd:simpleType>
    </xsd:element>
    <xsd:element name="Has_Leaders_Only_SectionGroup" ma:index="29" nillable="true" ma:displayName="Has Leaders Only SectionGroup" ma:internalName="Has_Leaders_Only_SectionGroup">
      <xsd:simpleType>
        <xsd:restriction base="dms:Boolean"/>
      </xsd:simpleType>
    </xsd:element>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description="" ma:hidden="true" ma:internalName="MediaServiceDateTaken" ma:readOnly="true">
      <xsd:simpleType>
        <xsd:restriction base="dms:Text"/>
      </xsd:simpleType>
    </xsd:element>
    <xsd:element name="MediaServiceAutoTags" ma:index="35" nillable="true" ma:displayName="MediaServiceAutoTags" ma:description="" ma:internalName="MediaServiceAutoTags" ma:readOnly="true">
      <xsd:simpleType>
        <xsd:restriction base="dms:Text"/>
      </xsd:simpleType>
    </xsd:element>
    <xsd:element name="MediaServiceLocation" ma:index="36" nillable="true" ma:displayName="MediaServiceLocation" ma:internalName="MediaServiceLocation" ma:readOnly="true">
      <xsd:simpleType>
        <xsd:restriction base="dms:Text"/>
      </xsd:simpleType>
    </xsd:element>
    <xsd:element name="MediaServiceOCR" ma:index="37" nillable="true" ma:displayName="MediaServiceOCR"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42" nillable="true" ma:displayName="MediaLengthInSeconds" ma:hidden="true"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element name="MediaServiceSystemTags" ma:index="45" nillable="true" ma:displayName="MediaServiceSystemTags" ma:hidden="true" ma:internalName="MediaServiceSystemTag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TeamsChannelId" ma:index="47" nillable="true" ma:displayName="Teams Channel Id" ma:internalName="TeamsChannelId">
      <xsd:simpleType>
        <xsd:restriction base="dms:Text"/>
      </xsd:simpleType>
    </xsd:element>
    <xsd:element name="Math_Settings" ma:index="48" nillable="true" ma:displayName="Math Settings" ma:internalName="Math_Settings">
      <xsd:simpleType>
        <xsd:restriction base="dms:Text"/>
      </xsd:simpleType>
    </xsd:element>
    <xsd:element name="Templates" ma:index="49" nillable="true" ma:displayName="Templates" ma:internalName="Templates">
      <xsd:simpleType>
        <xsd:restriction base="dms:Note">
          <xsd:maxLength value="255"/>
        </xsd:restriction>
      </xsd:simpleType>
    </xsd:element>
    <xsd:element name="Distribution_Groups" ma:index="50" nillable="true" ma:displayName="Distribution Groups" ma:internalName="Distribution_Groups">
      <xsd:simpleType>
        <xsd:restriction base="dms:Note">
          <xsd:maxLength value="255"/>
        </xsd:restriction>
      </xsd:simpleType>
    </xsd:element>
    <xsd:element name="LMS_Mappings" ma:index="51" nillable="true" ma:displayName="LMS Mappings" ma:internalName="LMS_Mappings">
      <xsd:simpleType>
        <xsd:restriction base="dms:Note">
          <xsd:maxLength value="255"/>
        </xsd:restriction>
      </xsd:simpleType>
    </xsd:element>
    <xsd:element name="Self_Registration_Enabled0" ma:index="52" nillable="true" ma:displayName="Self Registration Enabled" ma:internalName="Self_Registration_Enabled0">
      <xsd:simpleType>
        <xsd:restriction base="dms:Boolean"/>
      </xsd:simpleType>
    </xsd:element>
    <xsd:element name="Is_Collaboration_Space_Locked" ma:index="53" nillable="true" ma:displayName="Is Collaboration Space Locked" ma:internalName="Is_Collaboration_Space_Locked">
      <xsd:simpleType>
        <xsd:restriction base="dms:Boolean"/>
      </xsd:simpleType>
    </xsd:element>
    <xsd:element name="IsNotebookLocked" ma:index="54" nillable="true" ma:displayName="Is Notebook Locked" ma:internalName="IsNotebookLocked">
      <xsd:simpleType>
        <xsd:restriction base="dms:Boolean"/>
      </xsd:simpleType>
    </xsd:element>
    <xsd:element name="Teams_Channel_Section_Location" ma:index="55" nillable="true" ma:displayName="Teams Channel Section Location" ma:internalName="Teams_Channel_Section_Location">
      <xsd:simpleType>
        <xsd:restriction base="dms:Text"/>
      </xsd:simpleType>
    </xsd:element>
    <xsd:element name="MediaServiceBillingMetadata" ma:index="5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fb2e3d-8968-4e9d-bec1-0c7e888094f9"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element name="SharingHintHash" ma:index="23" nillable="true" ma:displayName="Sharing Hint Hash" ma:description="" ma:hidden="true" ma:internalName="SharingHintHash" ma:readOnly="true">
      <xsd:simpleType>
        <xsd:restriction base="dms:Text"/>
      </xsd:simpleType>
    </xsd:element>
    <xsd:element name="LastSharedByUser" ma:index="30" nillable="true" ma:displayName="Last Shared By User" ma:description="" ma:internalName="LastSharedByUser" ma:readOnly="true">
      <xsd:simpleType>
        <xsd:restriction base="dms:Note">
          <xsd:maxLength value="255"/>
        </xsd:restriction>
      </xsd:simpleType>
    </xsd:element>
    <xsd:element name="LastSharedByTime" ma:index="3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CFBCEB-C5A2-43C3-86F8-AAA1F5B9AE00}">
  <ds:schemaRefs>
    <ds:schemaRef ds:uri="http://schemas.microsoft.com/sharepoint/v3/contenttype/forms"/>
  </ds:schemaRefs>
</ds:datastoreItem>
</file>

<file path=customXml/itemProps2.xml><?xml version="1.0" encoding="utf-8"?>
<ds:datastoreItem xmlns:ds="http://schemas.openxmlformats.org/officeDocument/2006/customXml" ds:itemID="{EE64D4BA-9604-42B5-861A-8C959792F46A}">
  <ds:schemaRefs>
    <ds:schemaRef ds:uri="http://purl.org/dc/elements/1.1/"/>
    <ds:schemaRef ds:uri="http://schemas.openxmlformats.org/package/2006/metadata/core-properties"/>
    <ds:schemaRef ds:uri="e1b59fe6-ee0a-4de2-8789-a37e75b63549"/>
    <ds:schemaRef ds:uri="http://schemas.microsoft.com/office/infopath/2007/PartnerControls"/>
    <ds:schemaRef ds:uri="http://purl.org/dc/dcmitype/"/>
    <ds:schemaRef ds:uri="http://schemas.microsoft.com/office/2006/documentManagement/types"/>
    <ds:schemaRef ds:uri="http://schemas.microsoft.com/office/2006/metadata/properties"/>
    <ds:schemaRef ds:uri="84fb2e3d-8968-4e9d-bec1-0c7e888094f9"/>
    <ds:schemaRef ds:uri="http://www.w3.org/XML/1998/namespace"/>
    <ds:schemaRef ds:uri="http://purl.org/dc/terms/"/>
  </ds:schemaRefs>
</ds:datastoreItem>
</file>

<file path=customXml/itemProps3.xml><?xml version="1.0" encoding="utf-8"?>
<ds:datastoreItem xmlns:ds="http://schemas.openxmlformats.org/officeDocument/2006/customXml" ds:itemID="{05BAC9EA-8B91-4FBB-B2DB-3B65D8795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b59fe6-ee0a-4de2-8789-a37e75b63549"/>
    <ds:schemaRef ds:uri="84fb2e3d-8968-4e9d-bec1-0c7e88809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6834</TotalTime>
  <Words>1135</Words>
  <Application>Microsoft Office PowerPoint</Application>
  <PresentationFormat>Widescreen</PresentationFormat>
  <Paragraphs>98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Tw Cen MT</vt:lpstr>
      <vt:lpstr>Office Theme</vt:lpstr>
      <vt:lpstr>The Oscar Romero Award for Catholic Schools and Colleges</vt:lpstr>
      <vt:lpstr>Why St Oscar Romero?</vt:lpstr>
      <vt:lpstr>Why St Oscar Romero?</vt:lpstr>
      <vt:lpstr>On our part, we too are… </vt:lpstr>
      <vt:lpstr>PowerPoint Presentation</vt:lpstr>
      <vt:lpstr>The Oscar Romero Award  – the Strands</vt:lpstr>
      <vt:lpstr>The 3 Strands of The Oscar Romero Award</vt:lpstr>
      <vt:lpstr>The Oscar Romero Award  – the Levels</vt:lpstr>
      <vt:lpstr>The Oscar Romero Award  – the Levels</vt:lpstr>
      <vt:lpstr>The Oscar Romero Award  – the Levels</vt:lpstr>
      <vt:lpstr>3 Levels of The Oscar Romero Award</vt:lpstr>
      <vt:lpstr>Our fees…</vt:lpstr>
      <vt:lpstr>To get started…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Oscar Romero Award for Catholic Schools and Colleges</dc:title>
  <dc:creator>Romero Award</dc:creator>
  <cp:lastModifiedBy>M Sumba</cp:lastModifiedBy>
  <cp:revision>58</cp:revision>
  <dcterms:created xsi:type="dcterms:W3CDTF">2020-01-15T21:31:21Z</dcterms:created>
  <dcterms:modified xsi:type="dcterms:W3CDTF">2025-11-06T11:50:42Z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0x0101007E440B30278E66449D6C1D7425DC59F5</vt:lpwstr>
  </property>
</Properties>
</file>