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79" r:id="rId3"/>
    <p:sldId id="257" r:id="rId4"/>
    <p:sldId id="259" r:id="rId5"/>
    <p:sldId id="280" r:id="rId6"/>
    <p:sldId id="261" r:id="rId7"/>
    <p:sldId id="276" r:id="rId8"/>
    <p:sldId id="278" r:id="rId9"/>
    <p:sldId id="266" r:id="rId10"/>
    <p:sldId id="277" r:id="rId11"/>
    <p:sldId id="263" r:id="rId12"/>
    <p:sldId id="268" r:id="rId13"/>
    <p:sldId id="269" r:id="rId14"/>
    <p:sldId id="282" r:id="rId15"/>
  </p:sldIdLst>
  <p:sldSz cx="18288000" cy="10287000"/>
  <p:notesSz cx="6858000" cy="9144000"/>
  <p:embeddedFontLst>
    <p:embeddedFont>
      <p:font typeface="Canva Sans" panose="020B0604020202020204" charset="0"/>
      <p:regular r:id="rId17"/>
    </p:embeddedFont>
    <p:embeddedFont>
      <p:font typeface="Century Gothic Paneuropean" panose="020B0604020202020204" charset="0"/>
      <p:regular r:id="rId18"/>
    </p:embeddedFont>
    <p:embeddedFont>
      <p:font typeface="Tw Cen MT" panose="020B0602020104020603"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4458F-EE20-4676-A982-91C5D623CCD7}" v="27" dt="2026-01-17T23:37:21.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Arundell" userId="0f790e835c68b649" providerId="LiveId" clId="{A8A84280-86CE-473F-8257-A38B68157703}"/>
    <pc:docChg chg="custSel delSld modSld">
      <pc:chgData name="Elaine Arundell" userId="0f790e835c68b649" providerId="LiveId" clId="{A8A84280-86CE-473F-8257-A38B68157703}" dt="2026-01-17T23:41:23.761" v="160" actId="20577"/>
      <pc:docMkLst>
        <pc:docMk/>
      </pc:docMkLst>
      <pc:sldChg chg="modSp mod">
        <pc:chgData name="Elaine Arundell" userId="0f790e835c68b649" providerId="LiveId" clId="{A8A84280-86CE-473F-8257-A38B68157703}" dt="2026-01-17T23:36:34.980" v="138" actId="20577"/>
        <pc:sldMkLst>
          <pc:docMk/>
          <pc:sldMk cId="0" sldId="257"/>
        </pc:sldMkLst>
        <pc:spChg chg="mod">
          <ac:chgData name="Elaine Arundell" userId="0f790e835c68b649" providerId="LiveId" clId="{A8A84280-86CE-473F-8257-A38B68157703}" dt="2026-01-17T23:36:34.980" v="138" actId="20577"/>
          <ac:spMkLst>
            <pc:docMk/>
            <pc:sldMk cId="0" sldId="257"/>
            <ac:spMk id="9" creationId="{00000000-0000-0000-0000-000000000000}"/>
          </ac:spMkLst>
        </pc:spChg>
      </pc:sldChg>
      <pc:sldChg chg="addSp delSp modSp mod">
        <pc:chgData name="Elaine Arundell" userId="0f790e835c68b649" providerId="LiveId" clId="{A8A84280-86CE-473F-8257-A38B68157703}" dt="2026-01-17T23:23:24.364" v="113" actId="14100"/>
        <pc:sldMkLst>
          <pc:docMk/>
          <pc:sldMk cId="0" sldId="261"/>
        </pc:sldMkLst>
        <pc:spChg chg="add mod">
          <ac:chgData name="Elaine Arundell" userId="0f790e835c68b649" providerId="LiveId" clId="{A8A84280-86CE-473F-8257-A38B68157703}" dt="2026-01-17T23:22:40.262" v="104" actId="20577"/>
          <ac:spMkLst>
            <pc:docMk/>
            <pc:sldMk cId="0" sldId="261"/>
            <ac:spMk id="7" creationId="{E1E5C6B1-583A-9AA2-D0F1-AE82F10CD73C}"/>
          </ac:spMkLst>
        </pc:spChg>
        <pc:spChg chg="del mod">
          <ac:chgData name="Elaine Arundell" userId="0f790e835c68b649" providerId="LiveId" clId="{A8A84280-86CE-473F-8257-A38B68157703}" dt="2026-01-17T23:21:18.725" v="95" actId="478"/>
          <ac:spMkLst>
            <pc:docMk/>
            <pc:sldMk cId="0" sldId="261"/>
            <ac:spMk id="11" creationId="{0B1788CB-F6BD-DF91-5374-4699C953DB40}"/>
          </ac:spMkLst>
        </pc:spChg>
        <pc:picChg chg="add del mod">
          <ac:chgData name="Elaine Arundell" userId="0f790e835c68b649" providerId="LiveId" clId="{A8A84280-86CE-473F-8257-A38B68157703}" dt="2026-01-17T23:21:14.109" v="93" actId="478"/>
          <ac:picMkLst>
            <pc:docMk/>
            <pc:sldMk cId="0" sldId="261"/>
            <ac:picMk id="6" creationId="{AF7A1D57-D781-67C7-3FF0-85252BA079C4}"/>
          </ac:picMkLst>
        </pc:picChg>
        <pc:picChg chg="del">
          <ac:chgData name="Elaine Arundell" userId="0f790e835c68b649" providerId="LiveId" clId="{A8A84280-86CE-473F-8257-A38B68157703}" dt="2026-01-17T23:05:26.872" v="48" actId="478"/>
          <ac:picMkLst>
            <pc:docMk/>
            <pc:sldMk cId="0" sldId="261"/>
            <ac:picMk id="13" creationId="{C3FB846B-F598-3C5A-F2AF-2CAC9488BA1A}"/>
          </ac:picMkLst>
        </pc:picChg>
        <pc:picChg chg="add mod">
          <ac:chgData name="Elaine Arundell" userId="0f790e835c68b649" providerId="LiveId" clId="{A8A84280-86CE-473F-8257-A38B68157703}" dt="2026-01-17T23:23:24.364" v="113" actId="14100"/>
          <ac:picMkLst>
            <pc:docMk/>
            <pc:sldMk cId="0" sldId="261"/>
            <ac:picMk id="1026" creationId="{131431DD-6A5B-4A29-4D1F-10896911A780}"/>
          </ac:picMkLst>
        </pc:picChg>
      </pc:sldChg>
      <pc:sldChg chg="modSp mod">
        <pc:chgData name="Elaine Arundell" userId="0f790e835c68b649" providerId="LiveId" clId="{A8A84280-86CE-473F-8257-A38B68157703}" dt="2026-01-17T23:30:02.300" v="124" actId="1076"/>
        <pc:sldMkLst>
          <pc:docMk/>
          <pc:sldMk cId="0" sldId="266"/>
        </pc:sldMkLst>
        <pc:spChg chg="mod">
          <ac:chgData name="Elaine Arundell" userId="0f790e835c68b649" providerId="LiveId" clId="{A8A84280-86CE-473F-8257-A38B68157703}" dt="2026-01-17T23:30:02.300" v="124" actId="1076"/>
          <ac:spMkLst>
            <pc:docMk/>
            <pc:sldMk cId="0" sldId="266"/>
            <ac:spMk id="5" creationId="{00000000-0000-0000-0000-000000000000}"/>
          </ac:spMkLst>
        </pc:spChg>
      </pc:sldChg>
      <pc:sldChg chg="modSp mod">
        <pc:chgData name="Elaine Arundell" userId="0f790e835c68b649" providerId="LiveId" clId="{A8A84280-86CE-473F-8257-A38B68157703}" dt="2026-01-17T23:41:23.761" v="160" actId="20577"/>
        <pc:sldMkLst>
          <pc:docMk/>
          <pc:sldMk cId="0" sldId="269"/>
        </pc:sldMkLst>
        <pc:spChg chg="mod">
          <ac:chgData name="Elaine Arundell" userId="0f790e835c68b649" providerId="LiveId" clId="{A8A84280-86CE-473F-8257-A38B68157703}" dt="2026-01-17T23:31:21.836" v="130" actId="14100"/>
          <ac:spMkLst>
            <pc:docMk/>
            <pc:sldMk cId="0" sldId="269"/>
            <ac:spMk id="5" creationId="{00000000-0000-0000-0000-000000000000}"/>
          </ac:spMkLst>
        </pc:spChg>
        <pc:spChg chg="mod">
          <ac:chgData name="Elaine Arundell" userId="0f790e835c68b649" providerId="LiveId" clId="{A8A84280-86CE-473F-8257-A38B68157703}" dt="2026-01-17T23:41:23.761" v="160" actId="20577"/>
          <ac:spMkLst>
            <pc:docMk/>
            <pc:sldMk cId="0" sldId="269"/>
            <ac:spMk id="8" creationId="{00000000-0000-0000-0000-000000000000}"/>
          </ac:spMkLst>
        </pc:spChg>
      </pc:sldChg>
      <pc:sldChg chg="modSp mod">
        <pc:chgData name="Elaine Arundell" userId="0f790e835c68b649" providerId="LiveId" clId="{A8A84280-86CE-473F-8257-A38B68157703}" dt="2026-01-17T23:37:27.281" v="141" actId="14100"/>
        <pc:sldMkLst>
          <pc:docMk/>
          <pc:sldMk cId="2541854624" sldId="280"/>
        </pc:sldMkLst>
        <pc:spChg chg="mod">
          <ac:chgData name="Elaine Arundell" userId="0f790e835c68b649" providerId="LiveId" clId="{A8A84280-86CE-473F-8257-A38B68157703}" dt="2026-01-17T23:37:27.281" v="141" actId="14100"/>
          <ac:spMkLst>
            <pc:docMk/>
            <pc:sldMk cId="2541854624" sldId="280"/>
            <ac:spMk id="13" creationId="{4FB8BAE0-A2ED-FAE4-D6E7-A215BDB973B6}"/>
          </ac:spMkLst>
        </pc:spChg>
      </pc:sldChg>
      <pc:sldChg chg="del">
        <pc:chgData name="Elaine Arundell" userId="0f790e835c68b649" providerId="LiveId" clId="{A8A84280-86CE-473F-8257-A38B68157703}" dt="2026-01-17T23:23:33.162" v="114" actId="47"/>
        <pc:sldMkLst>
          <pc:docMk/>
          <pc:sldMk cId="1666684379"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E2DA1-CD75-4867-A811-4CE9AAAC9920}" type="datetimeFigureOut">
              <a:rPr lang="en-GB" smtClean="0"/>
              <a:t>17/01/2026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CF3AB-5C31-4EDB-8EA7-B33E3EEC2516}" type="slidenum">
              <a:rPr lang="en-GB" smtClean="0"/>
              <a:t>‹#›</a:t>
            </a:fld>
            <a:endParaRPr lang="en-GB"/>
          </a:p>
        </p:txBody>
      </p:sp>
    </p:spTree>
    <p:extLst>
      <p:ext uri="{BB962C8B-B14F-4D97-AF65-F5344CB8AC3E}">
        <p14:creationId xmlns:p14="http://schemas.microsoft.com/office/powerpoint/2010/main" val="3061119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3X4tv19Muk4?feature=oembed" TargetMode="External"/><Relationship Id="rId5" Type="http://schemas.openxmlformats.org/officeDocument/2006/relationships/hyperlink" Target="https://www.youtube.com/watch?v=3X4tv19Muk4"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29953"/>
            <a:chOff x="0" y="0"/>
            <a:chExt cx="4816593" cy="613650"/>
          </a:xfrm>
        </p:grpSpPr>
        <p:sp>
          <p:nvSpPr>
            <p:cNvPr id="3" name="Freeform 3"/>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p:cNvSpPr txBox="1"/>
            <p:nvPr/>
          </p:nvSpPr>
          <p:spPr>
            <a:xfrm>
              <a:off x="0" y="-38100"/>
              <a:ext cx="4816593" cy="6517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7" name="TextBox 7"/>
          <p:cNvSpPr txBox="1"/>
          <p:nvPr/>
        </p:nvSpPr>
        <p:spPr>
          <a:xfrm>
            <a:off x="1152215" y="471697"/>
            <a:ext cx="16107085" cy="1545276"/>
          </a:xfrm>
          <a:prstGeom prst="rect">
            <a:avLst/>
          </a:prstGeom>
        </p:spPr>
        <p:txBody>
          <a:bodyPr lIns="0" tIns="0" rIns="0" bIns="0" rtlCol="0" anchor="t">
            <a:spAutoFit/>
          </a:bodyPr>
          <a:lstStyle/>
          <a:p>
            <a:pPr algn="ctr">
              <a:lnSpc>
                <a:spcPts val="11876"/>
              </a:lnSpc>
            </a:pPr>
            <a:r>
              <a:rPr lang="en-US" sz="9600" b="1" dirty="0">
                <a:solidFill>
                  <a:srgbClr val="F6F9FF"/>
                </a:solidFill>
                <a:latin typeface="Tw Cen MT" panose="020B0602020104020603" pitchFamily="34" charset="0"/>
                <a:ea typeface="Century Gothic Paneuropean Bold"/>
                <a:cs typeface="Century Gothic Paneuropean Bold"/>
                <a:sym typeface="Century Gothic Paneuropean Bold"/>
              </a:rPr>
              <a:t>Year of St Francis</a:t>
            </a:r>
            <a:r>
              <a:rPr lang="en-US" sz="11099" b="1" dirty="0">
                <a:solidFill>
                  <a:srgbClr val="F6F9FF"/>
                </a:solidFill>
                <a:latin typeface="Tw Cen MT" panose="020B0602020104020603" pitchFamily="34" charset="0"/>
                <a:ea typeface="Century Gothic Paneuropean Bold"/>
                <a:cs typeface="Century Gothic Paneuropean Bold"/>
                <a:sym typeface="Century Gothic Paneuropean Bold"/>
              </a:rPr>
              <a:t> </a:t>
            </a:r>
          </a:p>
        </p:txBody>
      </p:sp>
      <p:pic>
        <p:nvPicPr>
          <p:cNvPr id="12" name="Picture 11">
            <a:extLst>
              <a:ext uri="{FF2B5EF4-FFF2-40B4-BE49-F238E27FC236}">
                <a16:creationId xmlns:a16="http://schemas.microsoft.com/office/drawing/2014/main" id="{570856A2-5EDC-8D96-BAF2-60910898A80F}"/>
              </a:ext>
            </a:extLst>
          </p:cNvPr>
          <p:cNvPicPr>
            <a:picLocks noChangeAspect="1"/>
          </p:cNvPicPr>
          <p:nvPr/>
        </p:nvPicPr>
        <p:blipFill>
          <a:blip r:embed="rId3"/>
          <a:stretch>
            <a:fillRect/>
          </a:stretch>
        </p:blipFill>
        <p:spPr>
          <a:xfrm>
            <a:off x="872668" y="2837910"/>
            <a:ext cx="4918531" cy="6129572"/>
          </a:xfrm>
          <a:prstGeom prst="rect">
            <a:avLst/>
          </a:prstGeom>
          <a:ln>
            <a:solidFill>
              <a:srgbClr val="00B050"/>
            </a:solidFill>
          </a:ln>
        </p:spPr>
      </p:pic>
      <p:pic>
        <p:nvPicPr>
          <p:cNvPr id="16" name="Picture 15">
            <a:extLst>
              <a:ext uri="{FF2B5EF4-FFF2-40B4-BE49-F238E27FC236}">
                <a16:creationId xmlns:a16="http://schemas.microsoft.com/office/drawing/2014/main" id="{614F50D9-D718-4573-70AB-680ECE3F4155}"/>
              </a:ext>
            </a:extLst>
          </p:cNvPr>
          <p:cNvPicPr>
            <a:picLocks noChangeAspect="1"/>
          </p:cNvPicPr>
          <p:nvPr/>
        </p:nvPicPr>
        <p:blipFill>
          <a:blip r:embed="rId4"/>
          <a:stretch>
            <a:fillRect/>
          </a:stretch>
        </p:blipFill>
        <p:spPr>
          <a:xfrm>
            <a:off x="12348032" y="2837910"/>
            <a:ext cx="5067300" cy="6118296"/>
          </a:xfrm>
          <a:prstGeom prst="rect">
            <a:avLst/>
          </a:prstGeom>
          <a:ln>
            <a:solidFill>
              <a:srgbClr val="00B050"/>
            </a:solidFill>
          </a:ln>
        </p:spPr>
      </p:pic>
      <p:pic>
        <p:nvPicPr>
          <p:cNvPr id="20" name="Picture 19">
            <a:extLst>
              <a:ext uri="{FF2B5EF4-FFF2-40B4-BE49-F238E27FC236}">
                <a16:creationId xmlns:a16="http://schemas.microsoft.com/office/drawing/2014/main" id="{4CB5BBA0-B4C0-B78A-F77F-433F9D6CC751}"/>
              </a:ext>
            </a:extLst>
          </p:cNvPr>
          <p:cNvPicPr>
            <a:picLocks noChangeAspect="1"/>
          </p:cNvPicPr>
          <p:nvPr/>
        </p:nvPicPr>
        <p:blipFill>
          <a:blip r:embed="rId5"/>
          <a:stretch>
            <a:fillRect/>
          </a:stretch>
        </p:blipFill>
        <p:spPr>
          <a:xfrm>
            <a:off x="6802127" y="2854629"/>
            <a:ext cx="4683745" cy="6118296"/>
          </a:xfrm>
          <a:prstGeom prst="rect">
            <a:avLst/>
          </a:prstGeom>
          <a:ln>
            <a:solidFill>
              <a:srgbClr val="00B050"/>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40A6B-E19F-A4C3-B0C2-E25BA4BBD78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C69CB31-AEA2-137A-4AA0-AA04BF845BD3}"/>
              </a:ext>
            </a:extLst>
          </p:cNvPr>
          <p:cNvGrpSpPr/>
          <p:nvPr/>
        </p:nvGrpSpPr>
        <p:grpSpPr>
          <a:xfrm>
            <a:off x="0" y="0"/>
            <a:ext cx="18288000" cy="2329953"/>
            <a:chOff x="0" y="0"/>
            <a:chExt cx="4816593" cy="613650"/>
          </a:xfrm>
        </p:grpSpPr>
        <p:sp>
          <p:nvSpPr>
            <p:cNvPr id="3" name="Freeform 3">
              <a:extLst>
                <a:ext uri="{FF2B5EF4-FFF2-40B4-BE49-F238E27FC236}">
                  <a16:creationId xmlns:a16="http://schemas.microsoft.com/office/drawing/2014/main" id="{48987CE3-8BB2-B3F3-5D26-ED9DA6A82A76}"/>
                </a:ext>
              </a:extLst>
            </p:cNvPr>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a:extLst>
                <a:ext uri="{FF2B5EF4-FFF2-40B4-BE49-F238E27FC236}">
                  <a16:creationId xmlns:a16="http://schemas.microsoft.com/office/drawing/2014/main" id="{743A163A-B183-92B3-72A7-61F11F82E438}"/>
                </a:ext>
              </a:extLst>
            </p:cNvPr>
            <p:cNvSpPr txBox="1"/>
            <p:nvPr/>
          </p:nvSpPr>
          <p:spPr>
            <a:xfrm>
              <a:off x="0" y="0"/>
              <a:ext cx="4816593" cy="613650"/>
            </a:xfrm>
            <a:prstGeom prst="rect">
              <a:avLst/>
            </a:prstGeom>
          </p:spPr>
          <p:txBody>
            <a:bodyPr lIns="50800" tIns="50800" rIns="50800" bIns="50800" rtlCol="0" anchor="ctr"/>
            <a:lstStyle/>
            <a:p>
              <a:pPr algn="ctr">
                <a:lnSpc>
                  <a:spcPts val="560"/>
                </a:lnSpc>
              </a:pPr>
              <a:endParaRPr/>
            </a:p>
          </p:txBody>
        </p:sp>
      </p:grpSp>
      <p:sp>
        <p:nvSpPr>
          <p:cNvPr id="5" name="Freeform 5">
            <a:extLst>
              <a:ext uri="{FF2B5EF4-FFF2-40B4-BE49-F238E27FC236}">
                <a16:creationId xmlns:a16="http://schemas.microsoft.com/office/drawing/2014/main" id="{D654906B-CE54-9858-769E-9274DDEE9DAD}"/>
              </a:ext>
            </a:extLst>
          </p:cNvPr>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6" name="TextBox 6">
            <a:extLst>
              <a:ext uri="{FF2B5EF4-FFF2-40B4-BE49-F238E27FC236}">
                <a16:creationId xmlns:a16="http://schemas.microsoft.com/office/drawing/2014/main" id="{F32FAD16-712B-9951-34BE-D2C2FDD349A3}"/>
              </a:ext>
            </a:extLst>
          </p:cNvPr>
          <p:cNvSpPr txBox="1"/>
          <p:nvPr/>
        </p:nvSpPr>
        <p:spPr>
          <a:xfrm>
            <a:off x="1152215" y="452647"/>
            <a:ext cx="16107085" cy="1330092"/>
          </a:xfrm>
          <a:prstGeom prst="rect">
            <a:avLst/>
          </a:prstGeom>
        </p:spPr>
        <p:txBody>
          <a:bodyPr lIns="0" tIns="0" rIns="0" bIns="0" rtlCol="0" anchor="t">
            <a:spAutoFit/>
          </a:bodyPr>
          <a:lstStyle/>
          <a:p>
            <a:pPr algn="ctr">
              <a:lnSpc>
                <a:spcPts val="10271"/>
              </a:lnSpc>
            </a:pPr>
            <a:r>
              <a:rPr lang="en-US" sz="9599" b="1" dirty="0">
                <a:solidFill>
                  <a:srgbClr val="F6F9FF"/>
                </a:solidFill>
                <a:latin typeface="Tw Cen MT" panose="020B0602020104020603" pitchFamily="34" charset="0"/>
                <a:ea typeface="Century Gothic Paneuropean Bold"/>
                <a:cs typeface="Century Gothic Paneuropean Bold"/>
                <a:sym typeface="Century Gothic Paneuropean Bold"/>
              </a:rPr>
              <a:t>Respond</a:t>
            </a:r>
          </a:p>
        </p:txBody>
      </p:sp>
      <p:sp>
        <p:nvSpPr>
          <p:cNvPr id="8" name="TextBox 8">
            <a:extLst>
              <a:ext uri="{FF2B5EF4-FFF2-40B4-BE49-F238E27FC236}">
                <a16:creationId xmlns:a16="http://schemas.microsoft.com/office/drawing/2014/main" id="{66954E66-211D-0A40-3F6F-D3675E70AC6F}"/>
              </a:ext>
            </a:extLst>
          </p:cNvPr>
          <p:cNvSpPr txBox="1"/>
          <p:nvPr/>
        </p:nvSpPr>
        <p:spPr>
          <a:xfrm>
            <a:off x="609600" y="952500"/>
            <a:ext cx="11279882" cy="14147976"/>
          </a:xfrm>
          <a:prstGeom prst="rect">
            <a:avLst/>
          </a:prstGeom>
        </p:spPr>
        <p:txBody>
          <a:bodyPr wrap="square" lIns="0" tIns="0" rIns="0" bIns="0" rtlCol="0" anchor="t">
            <a:spAutoFit/>
          </a:bodyPr>
          <a:lstStyle/>
          <a:p>
            <a:pPr algn="l">
              <a:lnSpc>
                <a:spcPts val="6439"/>
              </a:lnSpc>
            </a:pPr>
            <a:endParaRPr sz="3600" dirty="0">
              <a:latin typeface="Tw Cen MT" panose="020B0602020104020603" pitchFamily="34" charset="0"/>
            </a:endParaRPr>
          </a:p>
          <a:p>
            <a:pPr algn="l">
              <a:lnSpc>
                <a:spcPts val="6439"/>
              </a:lnSpc>
            </a:pPr>
            <a:endParaRPr sz="3600" dirty="0">
              <a:latin typeface="Tw Cen MT" panose="020B0602020104020603" pitchFamily="34" charset="0"/>
            </a:endParaRPr>
          </a:p>
          <a:p>
            <a:pPr marL="431799" lvl="1">
              <a:lnSpc>
                <a:spcPts val="5679"/>
              </a:lnSpc>
            </a:pPr>
            <a:r>
              <a:rPr lang="en-GB" sz="3600" b="1" dirty="0">
                <a:latin typeface="Tw Cen MT" panose="020B0602020104020603" pitchFamily="34" charset="0"/>
              </a:rPr>
              <a:t>Reader:</a:t>
            </a:r>
            <a:r>
              <a:rPr lang="en-GB" sz="3600" dirty="0">
                <a:latin typeface="Tw Cen MT" panose="020B0602020104020603" pitchFamily="34" charset="0"/>
              </a:rPr>
              <a:t> We will now pray together using an adapted prayer inspired by </a:t>
            </a:r>
            <a:r>
              <a:rPr lang="en-GB" sz="3600" b="1" dirty="0">
                <a:latin typeface="Tw Cen MT" panose="020B0602020104020603" pitchFamily="34" charset="0"/>
              </a:rPr>
              <a:t>St Francis’ Canticle of Creation</a:t>
            </a:r>
            <a:r>
              <a:rPr lang="en-GB" sz="3600" dirty="0">
                <a:latin typeface="Tw Cen MT" panose="020B0602020104020603" pitchFamily="34" charset="0"/>
              </a:rPr>
              <a:t>. Different voices will help us praise God for His world.</a:t>
            </a:r>
            <a:br>
              <a:rPr lang="en-GB" sz="3600" dirty="0">
                <a:latin typeface="Tw Cen MT" panose="020B0602020104020603" pitchFamily="34" charset="0"/>
              </a:rPr>
            </a:br>
            <a:r>
              <a:rPr lang="en-GB" sz="3600" dirty="0">
                <a:latin typeface="Tw Cen MT" panose="020B0602020104020603" pitchFamily="34" charset="0"/>
              </a:rPr>
              <a:t> </a:t>
            </a:r>
            <a:br>
              <a:rPr lang="en-GB" sz="3600" dirty="0">
                <a:latin typeface="Tw Cen MT" panose="020B0602020104020603" pitchFamily="34" charset="0"/>
              </a:rPr>
            </a:br>
            <a:r>
              <a:rPr lang="en-GB" sz="3600" b="1" dirty="0">
                <a:latin typeface="Tw Cen MT" panose="020B0602020104020603" pitchFamily="34" charset="0"/>
              </a:rPr>
              <a:t>Child 1:</a:t>
            </a:r>
            <a:r>
              <a:rPr lang="en-GB" sz="3600" dirty="0">
                <a:latin typeface="Tw Cen MT" panose="020B0602020104020603" pitchFamily="34" charset="0"/>
              </a:rPr>
              <a:t> Praise be to you, God, for </a:t>
            </a:r>
            <a:r>
              <a:rPr lang="en-GB" sz="3600" b="1" dirty="0">
                <a:latin typeface="Tw Cen MT" panose="020B0602020104020603" pitchFamily="34" charset="0"/>
              </a:rPr>
              <a:t>Brother Sun</a:t>
            </a:r>
            <a:r>
              <a:rPr lang="en-GB" sz="3600" dirty="0">
                <a:latin typeface="Tw Cen MT" panose="020B0602020104020603" pitchFamily="34" charset="0"/>
              </a:rPr>
              <a:t>, who gives us light and warmth. </a:t>
            </a:r>
            <a:r>
              <a:rPr lang="en-GB" sz="3600" b="1" dirty="0">
                <a:solidFill>
                  <a:srgbClr val="00B050"/>
                </a:solidFill>
                <a:latin typeface="Tw Cen MT" panose="020B0602020104020603" pitchFamily="34" charset="0"/>
              </a:rPr>
              <a:t>All:</a:t>
            </a:r>
            <a:r>
              <a:rPr lang="en-GB" sz="3600" dirty="0">
                <a:solidFill>
                  <a:srgbClr val="00B050"/>
                </a:solidFill>
                <a:latin typeface="Tw Cen MT" panose="020B0602020104020603" pitchFamily="34" charset="0"/>
              </a:rPr>
              <a:t> Help us care for your world. </a:t>
            </a:r>
          </a:p>
          <a:p>
            <a:pPr marL="431799" lvl="1">
              <a:lnSpc>
                <a:spcPts val="5679"/>
              </a:lnSpc>
            </a:pPr>
            <a:br>
              <a:rPr lang="en-GB" sz="3600" dirty="0">
                <a:latin typeface="Tw Cen MT" panose="020B0602020104020603" pitchFamily="34" charset="0"/>
              </a:rPr>
            </a:br>
            <a:r>
              <a:rPr lang="en-GB" sz="3600" b="1" dirty="0">
                <a:latin typeface="Tw Cen MT" panose="020B0602020104020603" pitchFamily="34" charset="0"/>
              </a:rPr>
              <a:t>Child 2:</a:t>
            </a:r>
            <a:r>
              <a:rPr lang="en-GB" sz="3600" dirty="0">
                <a:latin typeface="Tw Cen MT" panose="020B0602020104020603" pitchFamily="34" charset="0"/>
              </a:rPr>
              <a:t> Praise be to you, God, for </a:t>
            </a:r>
            <a:r>
              <a:rPr lang="en-GB" sz="3600" b="1" dirty="0">
                <a:latin typeface="Tw Cen MT" panose="020B0602020104020603" pitchFamily="34" charset="0"/>
              </a:rPr>
              <a:t>Sister Moon and the stars</a:t>
            </a:r>
            <a:r>
              <a:rPr lang="en-GB" sz="3600" dirty="0">
                <a:latin typeface="Tw Cen MT" panose="020B0602020104020603" pitchFamily="34" charset="0"/>
              </a:rPr>
              <a:t>, shining in the night sky. </a:t>
            </a:r>
            <a:br>
              <a:rPr lang="en-GB" sz="3600" dirty="0">
                <a:latin typeface="Tw Cen MT" panose="020B0602020104020603" pitchFamily="34" charset="0"/>
              </a:rPr>
            </a:br>
            <a:r>
              <a:rPr lang="en-GB" sz="3600" b="1" dirty="0">
                <a:solidFill>
                  <a:srgbClr val="00B050"/>
                </a:solidFill>
                <a:latin typeface="Tw Cen MT" panose="020B0602020104020603" pitchFamily="34" charset="0"/>
              </a:rPr>
              <a:t>All:</a:t>
            </a:r>
            <a:r>
              <a:rPr lang="en-GB" sz="3600" dirty="0">
                <a:solidFill>
                  <a:srgbClr val="00B050"/>
                </a:solidFill>
                <a:latin typeface="Tw Cen MT" panose="020B0602020104020603" pitchFamily="34" charset="0"/>
              </a:rPr>
              <a:t> Help us care for your world. </a:t>
            </a:r>
            <a:br>
              <a:rPr lang="en-GB" sz="3600" dirty="0">
                <a:latin typeface="Tw Cen MT" panose="020B0602020104020603" pitchFamily="34" charset="0"/>
              </a:rPr>
            </a:br>
            <a:br>
              <a:rPr lang="en-GB" sz="3600" dirty="0"/>
            </a:br>
            <a:endParaRPr lang="en-US" sz="3600" spc="235" dirty="0">
              <a:solidFill>
                <a:srgbClr val="000000"/>
              </a:solidFill>
              <a:latin typeface="Tw Cen MT" panose="020B0602020104020603" pitchFamily="34" charset="0"/>
              <a:ea typeface="Canva Sans"/>
              <a:cs typeface="Canva Sans"/>
              <a:sym typeface="Canva Sans"/>
            </a:endParaRPr>
          </a:p>
          <a:p>
            <a:pPr algn="l">
              <a:lnSpc>
                <a:spcPts val="6439"/>
              </a:lnSpc>
            </a:pPr>
            <a:endParaRPr lang="en-US" sz="3600" spc="235" dirty="0">
              <a:solidFill>
                <a:srgbClr val="000000"/>
              </a:solidFill>
              <a:latin typeface="Tw Cen MT" panose="020B0602020104020603" pitchFamily="34" charset="0"/>
              <a:ea typeface="Canva Sans"/>
              <a:cs typeface="Canva Sans"/>
              <a:sym typeface="Canva Sans"/>
            </a:endParaRPr>
          </a:p>
          <a:p>
            <a:pPr algn="l">
              <a:lnSpc>
                <a:spcPts val="6439"/>
              </a:lnSpc>
            </a:pPr>
            <a:endParaRPr lang="en-US" sz="3600" spc="235" dirty="0">
              <a:solidFill>
                <a:srgbClr val="000000"/>
              </a:solidFill>
              <a:latin typeface="Tw Cen MT" panose="020B0602020104020603" pitchFamily="34" charset="0"/>
              <a:ea typeface="Canva Sans"/>
              <a:cs typeface="Canva Sans"/>
              <a:sym typeface="Canva Sans"/>
            </a:endParaRPr>
          </a:p>
          <a:p>
            <a:pPr algn="l">
              <a:lnSpc>
                <a:spcPts val="5599"/>
              </a:lnSpc>
            </a:pPr>
            <a:endParaRPr lang="en-US" sz="3600" spc="235" dirty="0">
              <a:solidFill>
                <a:srgbClr val="000000"/>
              </a:solidFill>
              <a:latin typeface="Tw Cen MT" panose="020B0602020104020603" pitchFamily="34" charset="0"/>
              <a:ea typeface="Canva Sans"/>
              <a:cs typeface="Canva Sans"/>
              <a:sym typeface="Canva Sans"/>
            </a:endParaRPr>
          </a:p>
          <a:p>
            <a:pPr algn="l">
              <a:lnSpc>
                <a:spcPts val="5599"/>
              </a:lnSpc>
            </a:pPr>
            <a:endParaRPr lang="en-US" sz="3600" spc="235" dirty="0">
              <a:solidFill>
                <a:srgbClr val="000000"/>
              </a:solidFill>
              <a:latin typeface="Tw Cen MT" panose="020B0602020104020603" pitchFamily="34" charset="0"/>
              <a:ea typeface="Canva Sans"/>
              <a:cs typeface="Canva Sans"/>
              <a:sym typeface="Canva Sans"/>
            </a:endParaRPr>
          </a:p>
          <a:p>
            <a:pPr algn="l">
              <a:lnSpc>
                <a:spcPts val="5599"/>
              </a:lnSpc>
            </a:pPr>
            <a:endParaRPr lang="en-US" sz="3600" spc="235" dirty="0">
              <a:solidFill>
                <a:srgbClr val="000000"/>
              </a:solidFill>
              <a:latin typeface="Tw Cen MT" panose="020B0602020104020603" pitchFamily="34" charset="0"/>
              <a:ea typeface="Canva Sans"/>
              <a:cs typeface="Canva Sans"/>
              <a:sym typeface="Canva Sans"/>
            </a:endParaRPr>
          </a:p>
        </p:txBody>
      </p:sp>
      <p:sp>
        <p:nvSpPr>
          <p:cNvPr id="7" name="Freeform 6">
            <a:extLst>
              <a:ext uri="{FF2B5EF4-FFF2-40B4-BE49-F238E27FC236}">
                <a16:creationId xmlns:a16="http://schemas.microsoft.com/office/drawing/2014/main" id="{B2FE8C95-D066-EECD-195A-4219D731F222}"/>
              </a:ext>
            </a:extLst>
          </p:cNvPr>
          <p:cNvSpPr/>
          <p:nvPr/>
        </p:nvSpPr>
        <p:spPr>
          <a:xfrm>
            <a:off x="12192000" y="2962072"/>
            <a:ext cx="5291509" cy="5064416"/>
          </a:xfrm>
          <a:custGeom>
            <a:avLst/>
            <a:gdLst/>
            <a:ahLst/>
            <a:cxnLst/>
            <a:rect l="l" t="t" r="r" b="b"/>
            <a:pathLst>
              <a:path w="5291509" h="5064416">
                <a:moveTo>
                  <a:pt x="0" y="0"/>
                </a:moveTo>
                <a:lnTo>
                  <a:pt x="5291509" y="0"/>
                </a:lnTo>
                <a:lnTo>
                  <a:pt x="5291509" y="5064416"/>
                </a:lnTo>
                <a:lnTo>
                  <a:pt x="0" y="50644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extLst>
      <p:ext uri="{BB962C8B-B14F-4D97-AF65-F5344CB8AC3E}">
        <p14:creationId xmlns:p14="http://schemas.microsoft.com/office/powerpoint/2010/main" val="3707138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29953"/>
            <a:chOff x="0" y="0"/>
            <a:chExt cx="4816593" cy="613650"/>
          </a:xfrm>
        </p:grpSpPr>
        <p:sp>
          <p:nvSpPr>
            <p:cNvPr id="3" name="Freeform 3"/>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p:cNvSpPr txBox="1"/>
            <p:nvPr/>
          </p:nvSpPr>
          <p:spPr>
            <a:xfrm>
              <a:off x="0" y="0"/>
              <a:ext cx="4816593" cy="613650"/>
            </a:xfrm>
            <a:prstGeom prst="rect">
              <a:avLst/>
            </a:prstGeom>
          </p:spPr>
          <p:txBody>
            <a:bodyPr lIns="50800" tIns="50800" rIns="50800" bIns="50800" rtlCol="0" anchor="ctr"/>
            <a:lstStyle/>
            <a:p>
              <a:pPr algn="ctr">
                <a:lnSpc>
                  <a:spcPts val="560"/>
                </a:lnSpc>
              </a:pPr>
              <a:endParaRPr/>
            </a:p>
          </p:txBody>
        </p:sp>
      </p:grpSp>
      <p:sp>
        <p:nvSpPr>
          <p:cNvPr id="5" name="Freeform 5"/>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1152215" y="452647"/>
            <a:ext cx="16107085" cy="1330092"/>
          </a:xfrm>
          <a:prstGeom prst="rect">
            <a:avLst/>
          </a:prstGeom>
        </p:spPr>
        <p:txBody>
          <a:bodyPr lIns="0" tIns="0" rIns="0" bIns="0" rtlCol="0" anchor="t">
            <a:spAutoFit/>
          </a:bodyPr>
          <a:lstStyle/>
          <a:p>
            <a:pPr algn="ctr">
              <a:lnSpc>
                <a:spcPts val="10271"/>
              </a:lnSpc>
            </a:pPr>
            <a:r>
              <a:rPr lang="en-US" sz="9599" b="1" dirty="0">
                <a:solidFill>
                  <a:srgbClr val="F6F9FF"/>
                </a:solidFill>
                <a:latin typeface="Tw Cen MT" panose="020B0602020104020603" pitchFamily="34" charset="0"/>
                <a:ea typeface="Century Gothic Paneuropean Bold"/>
                <a:cs typeface="Century Gothic Paneuropean Bold"/>
                <a:sym typeface="Century Gothic Paneuropean Bold"/>
              </a:rPr>
              <a:t>Respond</a:t>
            </a:r>
          </a:p>
        </p:txBody>
      </p:sp>
      <p:sp>
        <p:nvSpPr>
          <p:cNvPr id="8" name="TextBox 8"/>
          <p:cNvSpPr txBox="1"/>
          <p:nvPr/>
        </p:nvSpPr>
        <p:spPr>
          <a:xfrm>
            <a:off x="609601" y="266700"/>
            <a:ext cx="11048999" cy="13403862"/>
          </a:xfrm>
          <a:prstGeom prst="rect">
            <a:avLst/>
          </a:prstGeom>
        </p:spPr>
        <p:txBody>
          <a:bodyPr wrap="square" lIns="0" tIns="0" rIns="0" bIns="0" rtlCol="0" anchor="t">
            <a:spAutoFit/>
          </a:bodyPr>
          <a:lstStyle/>
          <a:p>
            <a:pPr algn="l">
              <a:lnSpc>
                <a:spcPts val="6439"/>
              </a:lnSpc>
            </a:pPr>
            <a:endParaRPr sz="3200" dirty="0">
              <a:latin typeface="Tw Cen MT" panose="020B0602020104020603" pitchFamily="34" charset="0"/>
            </a:endParaRPr>
          </a:p>
          <a:p>
            <a:pPr algn="l">
              <a:lnSpc>
                <a:spcPts val="6439"/>
              </a:lnSpc>
            </a:pPr>
            <a:endParaRPr sz="3200" dirty="0">
              <a:latin typeface="Tw Cen MT" panose="020B0602020104020603" pitchFamily="34" charset="0"/>
            </a:endParaRPr>
          </a:p>
          <a:p>
            <a:pPr marL="431799" lvl="1">
              <a:lnSpc>
                <a:spcPts val="5679"/>
              </a:lnSpc>
            </a:pPr>
            <a:br>
              <a:rPr lang="en-GB" sz="3200" dirty="0">
                <a:latin typeface="Tw Cen MT" panose="020B0602020104020603" pitchFamily="34" charset="0"/>
              </a:rPr>
            </a:br>
            <a:r>
              <a:rPr lang="en-GB" sz="3600" b="1" dirty="0">
                <a:latin typeface="Tw Cen MT" panose="020B0602020104020603" pitchFamily="34" charset="0"/>
              </a:rPr>
              <a:t>Child 3:</a:t>
            </a:r>
            <a:r>
              <a:rPr lang="en-GB" sz="3600" dirty="0">
                <a:latin typeface="Tw Cen MT" panose="020B0602020104020603" pitchFamily="34" charset="0"/>
              </a:rPr>
              <a:t> Praise be to you, God, for </a:t>
            </a:r>
            <a:r>
              <a:rPr lang="en-GB" sz="3600" b="1" dirty="0">
                <a:latin typeface="Tw Cen MT" panose="020B0602020104020603" pitchFamily="34" charset="0"/>
              </a:rPr>
              <a:t>Brother Wind and the air we breathe</a:t>
            </a:r>
            <a:r>
              <a:rPr lang="en-GB" sz="3600" dirty="0">
                <a:latin typeface="Tw Cen MT" panose="020B0602020104020603" pitchFamily="34" charset="0"/>
              </a:rPr>
              <a:t>, for clouds and rain. </a:t>
            </a:r>
            <a:br>
              <a:rPr lang="en-GB" sz="3600" dirty="0">
                <a:latin typeface="Tw Cen MT" panose="020B0602020104020603" pitchFamily="34" charset="0"/>
              </a:rPr>
            </a:br>
            <a:r>
              <a:rPr lang="en-GB" sz="3600" b="1" dirty="0">
                <a:solidFill>
                  <a:srgbClr val="00B050"/>
                </a:solidFill>
                <a:latin typeface="Tw Cen MT" panose="020B0602020104020603" pitchFamily="34" charset="0"/>
              </a:rPr>
              <a:t>All:</a:t>
            </a:r>
            <a:r>
              <a:rPr lang="en-GB" sz="3600" dirty="0">
                <a:solidFill>
                  <a:srgbClr val="00B050"/>
                </a:solidFill>
                <a:latin typeface="Tw Cen MT" panose="020B0602020104020603" pitchFamily="34" charset="0"/>
              </a:rPr>
              <a:t> Help us care for your world.</a:t>
            </a:r>
          </a:p>
          <a:p>
            <a:pPr marL="431799" lvl="1">
              <a:lnSpc>
                <a:spcPts val="5679"/>
              </a:lnSpc>
            </a:pPr>
            <a:endParaRPr lang="en-GB" sz="3600" dirty="0">
              <a:solidFill>
                <a:srgbClr val="00B050"/>
              </a:solidFill>
              <a:latin typeface="Tw Cen MT" panose="020B0602020104020603" pitchFamily="34" charset="0"/>
            </a:endParaRPr>
          </a:p>
          <a:p>
            <a:pPr marL="431799" lvl="1">
              <a:lnSpc>
                <a:spcPts val="5679"/>
              </a:lnSpc>
            </a:pPr>
            <a:r>
              <a:rPr lang="en-GB" sz="3600" b="1" dirty="0">
                <a:latin typeface="Tw Cen MT" panose="020B0602020104020603" pitchFamily="34" charset="0"/>
              </a:rPr>
              <a:t>Child 4: </a:t>
            </a:r>
            <a:r>
              <a:rPr lang="en-GB" sz="3600" dirty="0">
                <a:latin typeface="Tw Cen MT" panose="020B0602020104020603" pitchFamily="34" charset="0"/>
              </a:rPr>
              <a:t>Praise be to you, God, for </a:t>
            </a:r>
            <a:r>
              <a:rPr lang="en-GB" sz="3600" b="1" dirty="0">
                <a:latin typeface="Tw Cen MT" panose="020B0602020104020603" pitchFamily="34" charset="0"/>
              </a:rPr>
              <a:t>Sister Water</a:t>
            </a:r>
            <a:r>
              <a:rPr lang="en-GB" sz="3600" dirty="0">
                <a:latin typeface="Tw Cen MT" panose="020B0602020104020603" pitchFamily="34" charset="0"/>
              </a:rPr>
              <a:t>, so precious and life-giving. </a:t>
            </a:r>
            <a:r>
              <a:rPr lang="en-GB" sz="3600" b="1" dirty="0">
                <a:solidFill>
                  <a:srgbClr val="00B050"/>
                </a:solidFill>
                <a:latin typeface="Tw Cen MT" panose="020B0602020104020603" pitchFamily="34" charset="0"/>
              </a:rPr>
              <a:t>All: </a:t>
            </a:r>
            <a:r>
              <a:rPr lang="en-GB" sz="3600" dirty="0">
                <a:solidFill>
                  <a:srgbClr val="00B050"/>
                </a:solidFill>
                <a:latin typeface="Tw Cen MT" panose="020B0602020104020603" pitchFamily="34" charset="0"/>
              </a:rPr>
              <a:t>Help us care for your world. </a:t>
            </a:r>
          </a:p>
          <a:p>
            <a:pPr marL="431799" lvl="1">
              <a:lnSpc>
                <a:spcPts val="5679"/>
              </a:lnSpc>
            </a:pPr>
            <a:br>
              <a:rPr lang="en-GB" sz="3600" dirty="0">
                <a:latin typeface="Tw Cen MT" panose="020B0602020104020603" pitchFamily="34" charset="0"/>
              </a:rPr>
            </a:br>
            <a:r>
              <a:rPr lang="en-GB" sz="3600" b="1" dirty="0">
                <a:latin typeface="Tw Cen MT" panose="020B0602020104020603" pitchFamily="34" charset="0"/>
              </a:rPr>
              <a:t>Child 5: </a:t>
            </a:r>
            <a:r>
              <a:rPr lang="en-GB" sz="3600" dirty="0">
                <a:latin typeface="Tw Cen MT" panose="020B0602020104020603" pitchFamily="34" charset="0"/>
              </a:rPr>
              <a:t>Praise be to you, God, for </a:t>
            </a:r>
            <a:r>
              <a:rPr lang="en-GB" sz="3600" b="1" dirty="0">
                <a:latin typeface="Tw Cen MT" panose="020B0602020104020603" pitchFamily="34" charset="0"/>
              </a:rPr>
              <a:t>Sister Earth</a:t>
            </a:r>
            <a:r>
              <a:rPr lang="en-GB" sz="3600" dirty="0">
                <a:latin typeface="Tw Cen MT" panose="020B0602020104020603" pitchFamily="34" charset="0"/>
              </a:rPr>
              <a:t>, who feeds us, supports us, and gives us life. </a:t>
            </a:r>
            <a:br>
              <a:rPr lang="en-GB" sz="3600" dirty="0">
                <a:latin typeface="Tw Cen MT" panose="020B0602020104020603" pitchFamily="34" charset="0"/>
              </a:rPr>
            </a:br>
            <a:r>
              <a:rPr lang="en-GB" sz="3600" b="1" dirty="0">
                <a:solidFill>
                  <a:srgbClr val="00B050"/>
                </a:solidFill>
                <a:latin typeface="Tw Cen MT" panose="020B0602020104020603" pitchFamily="34" charset="0"/>
              </a:rPr>
              <a:t>All: </a:t>
            </a:r>
            <a:r>
              <a:rPr lang="en-GB" sz="3600" dirty="0">
                <a:solidFill>
                  <a:srgbClr val="00B050"/>
                </a:solidFill>
                <a:latin typeface="Tw Cen MT" panose="020B0602020104020603" pitchFamily="34" charset="0"/>
              </a:rPr>
              <a:t>Help us care for your world.</a:t>
            </a:r>
            <a:endParaRPr lang="en-US" sz="3600" spc="235" dirty="0">
              <a:solidFill>
                <a:srgbClr val="000000"/>
              </a:solidFill>
              <a:latin typeface="Tw Cen MT" panose="020B0602020104020603" pitchFamily="34" charset="0"/>
              <a:ea typeface="Canva Sans"/>
              <a:cs typeface="Canva Sans"/>
              <a:sym typeface="Canva Sans"/>
            </a:endParaRPr>
          </a:p>
          <a:p>
            <a:pPr algn="l">
              <a:lnSpc>
                <a:spcPts val="6439"/>
              </a:lnSpc>
            </a:pPr>
            <a:endParaRPr lang="en-US" sz="3200" spc="235" dirty="0">
              <a:solidFill>
                <a:srgbClr val="000000"/>
              </a:solidFill>
              <a:latin typeface="Tw Cen MT" panose="020B0602020104020603" pitchFamily="34" charset="0"/>
              <a:ea typeface="Canva Sans"/>
              <a:cs typeface="Canva Sans"/>
              <a:sym typeface="Canva Sans"/>
            </a:endParaRPr>
          </a:p>
          <a:p>
            <a:pPr algn="l">
              <a:lnSpc>
                <a:spcPts val="6439"/>
              </a:lnSpc>
            </a:pPr>
            <a:endParaRPr lang="en-US" sz="3200" spc="235" dirty="0">
              <a:solidFill>
                <a:srgbClr val="000000"/>
              </a:solidFill>
              <a:latin typeface="Tw Cen MT" panose="020B0602020104020603" pitchFamily="34" charset="0"/>
              <a:ea typeface="Canva Sans"/>
              <a:cs typeface="Canva Sans"/>
              <a:sym typeface="Canva Sans"/>
            </a:endParaRPr>
          </a:p>
          <a:p>
            <a:pPr algn="l">
              <a:lnSpc>
                <a:spcPts val="5599"/>
              </a:lnSpc>
            </a:pPr>
            <a:endParaRPr lang="en-US" sz="3200" spc="235" dirty="0">
              <a:solidFill>
                <a:srgbClr val="000000"/>
              </a:solidFill>
              <a:latin typeface="Tw Cen MT" panose="020B0602020104020603" pitchFamily="34" charset="0"/>
              <a:ea typeface="Canva Sans"/>
              <a:cs typeface="Canva Sans"/>
              <a:sym typeface="Canva Sans"/>
            </a:endParaRPr>
          </a:p>
          <a:p>
            <a:pPr algn="l">
              <a:lnSpc>
                <a:spcPts val="5599"/>
              </a:lnSpc>
            </a:pPr>
            <a:endParaRPr lang="en-US" sz="3200" spc="235" dirty="0">
              <a:solidFill>
                <a:srgbClr val="000000"/>
              </a:solidFill>
              <a:latin typeface="Tw Cen MT" panose="020B0602020104020603" pitchFamily="34" charset="0"/>
              <a:ea typeface="Canva Sans"/>
              <a:cs typeface="Canva Sans"/>
              <a:sym typeface="Canva Sans"/>
            </a:endParaRPr>
          </a:p>
          <a:p>
            <a:pPr algn="l">
              <a:lnSpc>
                <a:spcPts val="5599"/>
              </a:lnSpc>
            </a:pPr>
            <a:endParaRPr lang="en-US" sz="3200" spc="235" dirty="0">
              <a:solidFill>
                <a:srgbClr val="000000"/>
              </a:solidFill>
              <a:latin typeface="Tw Cen MT" panose="020B0602020104020603" pitchFamily="34" charset="0"/>
              <a:ea typeface="Canva Sans"/>
              <a:cs typeface="Canva Sans"/>
              <a:sym typeface="Canva Sans"/>
            </a:endParaRPr>
          </a:p>
        </p:txBody>
      </p:sp>
      <p:sp>
        <p:nvSpPr>
          <p:cNvPr id="10" name="Freeform 6">
            <a:extLst>
              <a:ext uri="{FF2B5EF4-FFF2-40B4-BE49-F238E27FC236}">
                <a16:creationId xmlns:a16="http://schemas.microsoft.com/office/drawing/2014/main" id="{201CB4D7-3B2A-2DDB-594B-616967DEF69D}"/>
              </a:ext>
            </a:extLst>
          </p:cNvPr>
          <p:cNvSpPr/>
          <p:nvPr/>
        </p:nvSpPr>
        <p:spPr>
          <a:xfrm>
            <a:off x="12192000" y="2962072"/>
            <a:ext cx="5291509" cy="5064416"/>
          </a:xfrm>
          <a:custGeom>
            <a:avLst/>
            <a:gdLst/>
            <a:ahLst/>
            <a:cxnLst/>
            <a:rect l="l" t="t" r="r" b="b"/>
            <a:pathLst>
              <a:path w="5291509" h="5064416">
                <a:moveTo>
                  <a:pt x="0" y="0"/>
                </a:moveTo>
                <a:lnTo>
                  <a:pt x="5291509" y="0"/>
                </a:lnTo>
                <a:lnTo>
                  <a:pt x="5291509" y="5064416"/>
                </a:lnTo>
                <a:lnTo>
                  <a:pt x="0" y="50644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848" y="0"/>
            <a:ext cx="10312079" cy="10287000"/>
            <a:chOff x="0" y="0"/>
            <a:chExt cx="2715939" cy="2709333"/>
          </a:xfrm>
        </p:grpSpPr>
        <p:sp>
          <p:nvSpPr>
            <p:cNvPr id="3" name="Freeform 3"/>
            <p:cNvSpPr/>
            <p:nvPr/>
          </p:nvSpPr>
          <p:spPr>
            <a:xfrm>
              <a:off x="0" y="0"/>
              <a:ext cx="2715939" cy="2709333"/>
            </a:xfrm>
            <a:custGeom>
              <a:avLst/>
              <a:gdLst/>
              <a:ahLst/>
              <a:cxnLst/>
              <a:rect l="l" t="t" r="r" b="b"/>
              <a:pathLst>
                <a:path w="2715939" h="2709333">
                  <a:moveTo>
                    <a:pt x="0" y="0"/>
                  </a:moveTo>
                  <a:lnTo>
                    <a:pt x="2715939" y="0"/>
                  </a:lnTo>
                  <a:lnTo>
                    <a:pt x="2715939" y="2709333"/>
                  </a:lnTo>
                  <a:lnTo>
                    <a:pt x="0" y="2709333"/>
                  </a:lnTo>
                  <a:close/>
                </a:path>
              </a:pathLst>
            </a:custGeom>
            <a:solidFill>
              <a:srgbClr val="1A4895"/>
            </a:solidFill>
          </p:spPr>
          <p:txBody>
            <a:bodyPr/>
            <a:lstStyle/>
            <a:p>
              <a:endParaRPr lang="en-GB"/>
            </a:p>
          </p:txBody>
        </p:sp>
        <p:sp>
          <p:nvSpPr>
            <p:cNvPr id="4" name="TextBox 4"/>
            <p:cNvSpPr txBox="1"/>
            <p:nvPr/>
          </p:nvSpPr>
          <p:spPr>
            <a:xfrm>
              <a:off x="0" y="-38100"/>
              <a:ext cx="2715939" cy="27474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6" name="Freeform 6"/>
          <p:cNvSpPr/>
          <p:nvPr/>
        </p:nvSpPr>
        <p:spPr>
          <a:xfrm>
            <a:off x="10352598" y="667956"/>
            <a:ext cx="8443589" cy="8443589"/>
          </a:xfrm>
          <a:custGeom>
            <a:avLst/>
            <a:gdLst/>
            <a:ahLst/>
            <a:cxnLst/>
            <a:rect l="l" t="t" r="r" b="b"/>
            <a:pathLst>
              <a:path w="8443589" h="8443589">
                <a:moveTo>
                  <a:pt x="0" y="0"/>
                </a:moveTo>
                <a:lnTo>
                  <a:pt x="8443590" y="0"/>
                </a:lnTo>
                <a:lnTo>
                  <a:pt x="8443590" y="8443589"/>
                </a:lnTo>
                <a:lnTo>
                  <a:pt x="0" y="84435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576547" y="2469388"/>
            <a:ext cx="9127256" cy="8040663"/>
          </a:xfrm>
          <a:prstGeom prst="rect">
            <a:avLst/>
          </a:prstGeom>
        </p:spPr>
        <p:txBody>
          <a:bodyPr lIns="0" tIns="0" rIns="0" bIns="0" rtlCol="0" anchor="t">
            <a:spAutoFit/>
          </a:bodyPr>
          <a:lstStyle/>
          <a:p>
            <a:pPr>
              <a:lnSpc>
                <a:spcPts val="5264"/>
              </a:lnSpc>
            </a:pPr>
            <a:r>
              <a:rPr lang="en-GB" sz="4400" dirty="0">
                <a:solidFill>
                  <a:srgbClr val="F6F9FF"/>
                </a:solidFill>
                <a:latin typeface="Tw Cen MT" panose="020B0602020104020603" pitchFamily="34" charset="0"/>
                <a:cs typeface="Century Gothic Paneuropean"/>
              </a:rPr>
              <a:t>God of creation, </a:t>
            </a:r>
            <a:br>
              <a:rPr lang="en-GB" sz="4400" dirty="0">
                <a:solidFill>
                  <a:srgbClr val="F6F9FF"/>
                </a:solidFill>
                <a:latin typeface="Tw Cen MT" panose="020B0602020104020603" pitchFamily="34" charset="0"/>
                <a:cs typeface="Century Gothic Paneuropean"/>
              </a:rPr>
            </a:br>
            <a:r>
              <a:rPr lang="en-GB" sz="4400" dirty="0">
                <a:solidFill>
                  <a:srgbClr val="F6F9FF"/>
                </a:solidFill>
                <a:latin typeface="Tw Cen MT" panose="020B0602020104020603" pitchFamily="34" charset="0"/>
                <a:cs typeface="Century Gothic Paneuropean"/>
              </a:rPr>
              <a:t>Teach us to live simply, </a:t>
            </a:r>
          </a:p>
          <a:p>
            <a:pPr>
              <a:lnSpc>
                <a:spcPts val="5264"/>
              </a:lnSpc>
            </a:pPr>
            <a:r>
              <a:rPr lang="en-GB" sz="4400" dirty="0">
                <a:solidFill>
                  <a:srgbClr val="F6F9FF"/>
                </a:solidFill>
                <a:latin typeface="Tw Cen MT" panose="020B0602020104020603" pitchFamily="34" charset="0"/>
                <a:cs typeface="Century Gothic Paneuropean"/>
              </a:rPr>
              <a:t>to care deeply, </a:t>
            </a:r>
          </a:p>
          <a:p>
            <a:pPr>
              <a:lnSpc>
                <a:spcPts val="5264"/>
              </a:lnSpc>
            </a:pPr>
            <a:r>
              <a:rPr lang="en-GB" sz="4400" dirty="0">
                <a:solidFill>
                  <a:srgbClr val="F6F9FF"/>
                </a:solidFill>
                <a:latin typeface="Tw Cen MT" panose="020B0602020104020603" pitchFamily="34" charset="0"/>
                <a:cs typeface="Century Gothic Paneuropean"/>
              </a:rPr>
              <a:t>and to walk gently with one another </a:t>
            </a:r>
            <a:br>
              <a:rPr lang="en-GB" sz="4400" dirty="0">
                <a:solidFill>
                  <a:srgbClr val="F6F9FF"/>
                </a:solidFill>
                <a:latin typeface="Tw Cen MT" panose="020B0602020104020603" pitchFamily="34" charset="0"/>
                <a:cs typeface="Century Gothic Paneuropean"/>
              </a:rPr>
            </a:br>
            <a:r>
              <a:rPr lang="en-GB" sz="4400" dirty="0">
                <a:solidFill>
                  <a:srgbClr val="F6F9FF"/>
                </a:solidFill>
                <a:latin typeface="Tw Cen MT" panose="020B0602020104020603" pitchFamily="34" charset="0"/>
                <a:cs typeface="Century Gothic Paneuropean"/>
              </a:rPr>
              <a:t>and with the Earth. </a:t>
            </a:r>
            <a:br>
              <a:rPr lang="en-GB" sz="4400" dirty="0">
                <a:solidFill>
                  <a:srgbClr val="F6F9FF"/>
                </a:solidFill>
                <a:latin typeface="Tw Cen MT" panose="020B0602020104020603" pitchFamily="34" charset="0"/>
                <a:cs typeface="Century Gothic Paneuropean"/>
              </a:rPr>
            </a:br>
            <a:r>
              <a:rPr lang="en-GB" sz="4400" dirty="0">
                <a:solidFill>
                  <a:srgbClr val="F6F9FF"/>
                </a:solidFill>
                <a:latin typeface="Tw Cen MT" panose="020B0602020104020603" pitchFamily="34" charset="0"/>
                <a:cs typeface="Century Gothic Paneuropean"/>
              </a:rPr>
              <a:t>Through the example of St Francis, </a:t>
            </a:r>
            <a:br>
              <a:rPr lang="en-GB" sz="4400" dirty="0">
                <a:solidFill>
                  <a:srgbClr val="F6F9FF"/>
                </a:solidFill>
                <a:latin typeface="Tw Cen MT" panose="020B0602020104020603" pitchFamily="34" charset="0"/>
                <a:cs typeface="Century Gothic Paneuropean"/>
              </a:rPr>
            </a:br>
            <a:r>
              <a:rPr lang="en-GB" sz="4400" dirty="0">
                <a:solidFill>
                  <a:srgbClr val="F6F9FF"/>
                </a:solidFill>
                <a:latin typeface="Tw Cen MT" panose="020B0602020104020603" pitchFamily="34" charset="0"/>
                <a:cs typeface="Century Gothic Paneuropean"/>
              </a:rPr>
              <a:t>help us be people of </a:t>
            </a:r>
            <a:br>
              <a:rPr lang="en-GB" sz="4400" dirty="0">
                <a:solidFill>
                  <a:srgbClr val="F6F9FF"/>
                </a:solidFill>
                <a:latin typeface="Tw Cen MT" panose="020B0602020104020603" pitchFamily="34" charset="0"/>
                <a:cs typeface="Century Gothic Paneuropean"/>
              </a:rPr>
            </a:br>
            <a:r>
              <a:rPr lang="en-GB" sz="4400" dirty="0">
                <a:solidFill>
                  <a:srgbClr val="F6F9FF"/>
                </a:solidFill>
                <a:latin typeface="Tw Cen MT" panose="020B0602020104020603" pitchFamily="34" charset="0"/>
                <a:cs typeface="Century Gothic Paneuropean"/>
              </a:rPr>
              <a:t>peace, care and hope. </a:t>
            </a:r>
          </a:p>
          <a:p>
            <a:pPr>
              <a:lnSpc>
                <a:spcPts val="5264"/>
              </a:lnSpc>
            </a:pPr>
            <a:r>
              <a:rPr lang="en-GB" sz="4400" dirty="0">
                <a:solidFill>
                  <a:srgbClr val="F6F9FF"/>
                </a:solidFill>
                <a:latin typeface="Tw Cen MT" panose="020B0602020104020603" pitchFamily="34" charset="0"/>
                <a:cs typeface="Century Gothic Paneuropean"/>
              </a:rPr>
              <a:t>Amen.</a:t>
            </a:r>
            <a:endParaRPr lang="en-US" sz="4400" dirty="0">
              <a:solidFill>
                <a:srgbClr val="F6F9FF"/>
              </a:solidFill>
              <a:latin typeface="Tw Cen MT" panose="020B0602020104020603" pitchFamily="34" charset="0"/>
              <a:cs typeface="Century Gothic Paneuropean"/>
              <a:sym typeface="Century Gothic Paneuropean"/>
            </a:endParaRPr>
          </a:p>
          <a:p>
            <a:pPr algn="l">
              <a:lnSpc>
                <a:spcPts val="6418"/>
              </a:lnSpc>
            </a:pPr>
            <a:endParaRPr lang="en-US" sz="3899" dirty="0">
              <a:solidFill>
                <a:srgbClr val="F6F9FF"/>
              </a:solidFill>
              <a:latin typeface="Century Gothic Paneuropean"/>
              <a:ea typeface="Century Gothic Paneuropean"/>
              <a:cs typeface="Century Gothic Paneuropean"/>
              <a:sym typeface="Century Gothic Paneuropean"/>
            </a:endParaRPr>
          </a:p>
          <a:p>
            <a:pPr algn="l">
              <a:lnSpc>
                <a:spcPts val="4279"/>
              </a:lnSpc>
            </a:pPr>
            <a:endParaRPr lang="en-US" sz="3899" dirty="0">
              <a:solidFill>
                <a:srgbClr val="F6F9FF"/>
              </a:solidFill>
              <a:latin typeface="Century Gothic Paneuropean"/>
              <a:ea typeface="Century Gothic Paneuropean"/>
              <a:cs typeface="Century Gothic Paneuropean"/>
              <a:sym typeface="Century Gothic Paneuropean"/>
            </a:endParaRPr>
          </a:p>
          <a:p>
            <a:pPr algn="l">
              <a:lnSpc>
                <a:spcPts val="4279"/>
              </a:lnSpc>
            </a:pPr>
            <a:endParaRPr lang="en-US" sz="3899" dirty="0">
              <a:solidFill>
                <a:srgbClr val="F6F9FF"/>
              </a:solidFill>
              <a:latin typeface="Century Gothic Paneuropean"/>
              <a:ea typeface="Century Gothic Paneuropean"/>
              <a:cs typeface="Century Gothic Paneuropean"/>
              <a:sym typeface="Century Gothic Paneuropean"/>
            </a:endParaRPr>
          </a:p>
        </p:txBody>
      </p:sp>
      <p:sp>
        <p:nvSpPr>
          <p:cNvPr id="8" name="TextBox 8"/>
          <p:cNvSpPr txBox="1"/>
          <p:nvPr/>
        </p:nvSpPr>
        <p:spPr>
          <a:xfrm>
            <a:off x="576547" y="465519"/>
            <a:ext cx="9735532" cy="1231138"/>
          </a:xfrm>
          <a:prstGeom prst="rect">
            <a:avLst/>
          </a:prstGeom>
        </p:spPr>
        <p:txBody>
          <a:bodyPr lIns="0" tIns="0" rIns="0" bIns="0" rtlCol="0" anchor="t">
            <a:spAutoFit/>
          </a:bodyPr>
          <a:lstStyle/>
          <a:p>
            <a:pPr algn="l">
              <a:lnSpc>
                <a:spcPts val="9415"/>
              </a:lnSpc>
            </a:pPr>
            <a:r>
              <a:rPr lang="en-US" sz="8799" b="1" dirty="0">
                <a:solidFill>
                  <a:srgbClr val="F6F9FF"/>
                </a:solidFill>
                <a:latin typeface="Tw Cen MT" panose="020B0602020104020603" pitchFamily="34" charset="0"/>
                <a:ea typeface="Century Gothic Paneuropean Bold"/>
                <a:cs typeface="Century Gothic Paneuropean Bold"/>
                <a:sym typeface="Century Gothic Paneuropean Bold"/>
              </a:rPr>
              <a:t>Let us pray...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29953"/>
            <a:chOff x="0" y="0"/>
            <a:chExt cx="4816593" cy="613650"/>
          </a:xfrm>
        </p:grpSpPr>
        <p:sp>
          <p:nvSpPr>
            <p:cNvPr id="3" name="Freeform 3"/>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p:cNvSpPr txBox="1"/>
            <p:nvPr/>
          </p:nvSpPr>
          <p:spPr>
            <a:xfrm>
              <a:off x="0" y="-38100"/>
              <a:ext cx="4816593" cy="6517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164915" y="2474614"/>
            <a:ext cx="11255685" cy="6636689"/>
          </a:xfrm>
          <a:prstGeom prst="rect">
            <a:avLst/>
          </a:prstGeom>
        </p:spPr>
        <p:txBody>
          <a:bodyPr wrap="square" lIns="0" tIns="0" rIns="0" bIns="0" rtlCol="0" anchor="t">
            <a:spAutoFit/>
          </a:bodyPr>
          <a:lstStyle/>
          <a:p>
            <a:pPr>
              <a:lnSpc>
                <a:spcPts val="5247"/>
              </a:lnSpc>
            </a:pPr>
            <a:br>
              <a:rPr lang="en-GB" sz="4099" dirty="0">
                <a:solidFill>
                  <a:srgbClr val="000000"/>
                </a:solidFill>
                <a:latin typeface="Tw Cen MT" panose="020B0602020104020603" pitchFamily="34" charset="0"/>
                <a:cs typeface="Century Gothic Paneuropean"/>
              </a:rPr>
            </a:br>
            <a:r>
              <a:rPr lang="en-GB" sz="4099" dirty="0">
                <a:solidFill>
                  <a:srgbClr val="000000"/>
                </a:solidFill>
                <a:latin typeface="Tw Cen MT" panose="020B0602020104020603" pitchFamily="34" charset="0"/>
                <a:cs typeface="Century Gothic Paneuropean"/>
              </a:rPr>
              <a:t>• Make one change this week that reduces harm to the environment. </a:t>
            </a:r>
            <a:br>
              <a:rPr lang="en-GB" sz="4099" dirty="0">
                <a:solidFill>
                  <a:srgbClr val="000000"/>
                </a:solidFill>
                <a:latin typeface="Tw Cen MT" panose="020B0602020104020603" pitchFamily="34" charset="0"/>
                <a:cs typeface="Century Gothic Paneuropean"/>
              </a:rPr>
            </a:br>
            <a:r>
              <a:rPr lang="en-GB" sz="4099" dirty="0">
                <a:solidFill>
                  <a:srgbClr val="000000"/>
                </a:solidFill>
                <a:latin typeface="Tw Cen MT" panose="020B0602020104020603" pitchFamily="34" charset="0"/>
                <a:cs typeface="Century Gothic Paneuropean"/>
              </a:rPr>
              <a:t>• Act as a peacemaker in a situation of tension or conflict. </a:t>
            </a:r>
            <a:br>
              <a:rPr lang="en-GB" sz="4099" dirty="0">
                <a:solidFill>
                  <a:srgbClr val="000000"/>
                </a:solidFill>
                <a:latin typeface="Tw Cen MT" panose="020B0602020104020603" pitchFamily="34" charset="0"/>
                <a:cs typeface="Century Gothic Paneuropean"/>
              </a:rPr>
            </a:br>
            <a:r>
              <a:rPr lang="en-GB" sz="4099" dirty="0">
                <a:solidFill>
                  <a:srgbClr val="000000"/>
                </a:solidFill>
                <a:latin typeface="Tw Cen MT" panose="020B0602020104020603" pitchFamily="34" charset="0"/>
                <a:cs typeface="Century Gothic Paneuropean"/>
              </a:rPr>
              <a:t>• Stand in solidarity with someone who feels excluded or unheard. </a:t>
            </a:r>
            <a:br>
              <a:rPr lang="en-GB" sz="4099" dirty="0">
                <a:solidFill>
                  <a:srgbClr val="000000"/>
                </a:solidFill>
                <a:latin typeface="Tw Cen MT" panose="020B0602020104020603" pitchFamily="34" charset="0"/>
                <a:cs typeface="Century Gothic Paneuropean"/>
              </a:rPr>
            </a:br>
            <a:r>
              <a:rPr lang="en-GB" sz="4099" dirty="0">
                <a:solidFill>
                  <a:srgbClr val="000000"/>
                </a:solidFill>
                <a:latin typeface="Tw Cen MT" panose="020B0602020104020603" pitchFamily="34" charset="0"/>
                <a:cs typeface="Century Gothic Paneuropean"/>
              </a:rPr>
              <a:t>• Reflect on one habit that needs to change for the good of others.</a:t>
            </a:r>
            <a:endParaRPr lang="en-US" sz="4099" dirty="0">
              <a:solidFill>
                <a:srgbClr val="000000"/>
              </a:solidFill>
              <a:latin typeface="Tw Cen MT" panose="020B0602020104020603" pitchFamily="34" charset="0"/>
              <a:cs typeface="Century Gothic Paneuropean"/>
              <a:sym typeface="Century Gothic Paneuropean"/>
            </a:endParaRPr>
          </a:p>
          <a:p>
            <a:pPr algn="l">
              <a:lnSpc>
                <a:spcPts val="5247"/>
              </a:lnSpc>
            </a:pPr>
            <a:r>
              <a:rPr lang="en-US" sz="4099" dirty="0">
                <a:solidFill>
                  <a:srgbClr val="000000"/>
                </a:solidFill>
                <a:latin typeface="Tw Cen MT" panose="020B0602020104020603" pitchFamily="34" charset="0"/>
                <a:ea typeface="Century Gothic Paneuropean"/>
                <a:cs typeface="Century Gothic Paneuropean"/>
                <a:sym typeface="Century Gothic Paneuropean"/>
              </a:rPr>
              <a:t> </a:t>
            </a:r>
            <a:r>
              <a:rPr lang="en-US" sz="4099" i="1" dirty="0">
                <a:solidFill>
                  <a:srgbClr val="000000"/>
                </a:solidFill>
                <a:latin typeface="Tw Cen MT" panose="020B0602020104020603" pitchFamily="34" charset="0"/>
                <a:ea typeface="Century Gothic Paneuropean"/>
                <a:cs typeface="Century Gothic Paneuropean"/>
                <a:sym typeface="Century Gothic Paneuropean"/>
              </a:rPr>
              <a:t>Or choose your own mission.</a:t>
            </a:r>
          </a:p>
        </p:txBody>
      </p:sp>
      <p:sp>
        <p:nvSpPr>
          <p:cNvPr id="6" name="Freeform 6"/>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7" name="Freeform 7"/>
          <p:cNvSpPr/>
          <p:nvPr/>
        </p:nvSpPr>
        <p:spPr>
          <a:xfrm>
            <a:off x="13150534" y="4438448"/>
            <a:ext cx="3737834" cy="3480858"/>
          </a:xfrm>
          <a:custGeom>
            <a:avLst/>
            <a:gdLst/>
            <a:ahLst/>
            <a:cxnLst/>
            <a:rect l="l" t="t" r="r" b="b"/>
            <a:pathLst>
              <a:path w="3737834" h="3480858">
                <a:moveTo>
                  <a:pt x="0" y="0"/>
                </a:moveTo>
                <a:lnTo>
                  <a:pt x="3737835" y="0"/>
                </a:lnTo>
                <a:lnTo>
                  <a:pt x="3737835" y="3480858"/>
                </a:lnTo>
                <a:lnTo>
                  <a:pt x="0" y="34808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152215" y="433597"/>
            <a:ext cx="16107085" cy="1231138"/>
          </a:xfrm>
          <a:prstGeom prst="rect">
            <a:avLst/>
          </a:prstGeom>
        </p:spPr>
        <p:txBody>
          <a:bodyPr lIns="0" tIns="0" rIns="0" bIns="0" rtlCol="0" anchor="t">
            <a:spAutoFit/>
          </a:bodyPr>
          <a:lstStyle/>
          <a:p>
            <a:pPr algn="ctr">
              <a:lnSpc>
                <a:spcPts val="9415"/>
              </a:lnSpc>
            </a:pPr>
            <a:r>
              <a:rPr lang="en-US" sz="9600" b="1" dirty="0">
                <a:solidFill>
                  <a:srgbClr val="F6F9FF"/>
                </a:solidFill>
                <a:latin typeface="Tw Cen MT" panose="020B0602020104020603" pitchFamily="34" charset="0"/>
                <a:ea typeface="Century Gothic Paneuropean"/>
                <a:cs typeface="Century Gothic Paneuropean"/>
                <a:sym typeface="Century Gothic Paneuropean"/>
              </a:rPr>
              <a:t>Mission: </a:t>
            </a:r>
            <a:r>
              <a:rPr lang="en-US" sz="9600" b="1">
                <a:solidFill>
                  <a:srgbClr val="F6F9FF"/>
                </a:solidFill>
                <a:latin typeface="Tw Cen MT" panose="020B0602020104020603" pitchFamily="34" charset="0"/>
                <a:ea typeface="Century Gothic Paneuropean"/>
                <a:cs typeface="Century Gothic Paneuropean"/>
                <a:sym typeface="Century Gothic Paneuropean"/>
              </a:rPr>
              <a:t>St Francis</a:t>
            </a:r>
            <a:endParaRPr lang="en-US" sz="9600" b="1" dirty="0">
              <a:solidFill>
                <a:srgbClr val="F6F9FF"/>
              </a:solidFill>
              <a:latin typeface="Tw Cen MT" panose="020B0602020104020603" pitchFamily="34" charset="0"/>
              <a:ea typeface="Century Gothic Paneuropean"/>
              <a:cs typeface="Century Gothic Paneuropean"/>
              <a:sym typeface="Century Gothic Paneurope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D46A1-BAAC-EFEF-DBC4-CB2C2CE8B12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43399D7-75B2-BA9F-1BA3-D52336B6AE75}"/>
              </a:ext>
            </a:extLst>
          </p:cNvPr>
          <p:cNvGrpSpPr/>
          <p:nvPr/>
        </p:nvGrpSpPr>
        <p:grpSpPr>
          <a:xfrm>
            <a:off x="0" y="0"/>
            <a:ext cx="18288000" cy="2329953"/>
            <a:chOff x="0" y="0"/>
            <a:chExt cx="4816593" cy="613650"/>
          </a:xfrm>
        </p:grpSpPr>
        <p:sp>
          <p:nvSpPr>
            <p:cNvPr id="3" name="Freeform 3">
              <a:extLst>
                <a:ext uri="{FF2B5EF4-FFF2-40B4-BE49-F238E27FC236}">
                  <a16:creationId xmlns:a16="http://schemas.microsoft.com/office/drawing/2014/main" id="{8331B68A-8066-77DB-0EE3-04F6781B4A10}"/>
                </a:ext>
              </a:extLst>
            </p:cNvPr>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a:extLst>
                <a:ext uri="{FF2B5EF4-FFF2-40B4-BE49-F238E27FC236}">
                  <a16:creationId xmlns:a16="http://schemas.microsoft.com/office/drawing/2014/main" id="{CECF1FB1-5309-AB73-4A71-46BF527145BA}"/>
                </a:ext>
              </a:extLst>
            </p:cNvPr>
            <p:cNvSpPr txBox="1"/>
            <p:nvPr/>
          </p:nvSpPr>
          <p:spPr>
            <a:xfrm>
              <a:off x="0" y="-38100"/>
              <a:ext cx="4816593" cy="65175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84BC8BA0-B3B9-CAEE-F676-71B893B4A4D0}"/>
              </a:ext>
            </a:extLst>
          </p:cNvPr>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6" name="Freeform 6">
            <a:extLst>
              <a:ext uri="{FF2B5EF4-FFF2-40B4-BE49-F238E27FC236}">
                <a16:creationId xmlns:a16="http://schemas.microsoft.com/office/drawing/2014/main" id="{8F6700BF-9E2D-5085-31AB-754D2839638E}"/>
              </a:ext>
            </a:extLst>
          </p:cNvPr>
          <p:cNvSpPr/>
          <p:nvPr/>
        </p:nvSpPr>
        <p:spPr>
          <a:xfrm>
            <a:off x="1168544" y="3238500"/>
            <a:ext cx="5415387" cy="5128586"/>
          </a:xfrm>
          <a:custGeom>
            <a:avLst/>
            <a:gdLst/>
            <a:ahLst/>
            <a:cxnLst/>
            <a:rect l="l" t="t" r="r" b="b"/>
            <a:pathLst>
              <a:path w="6320572" h="6320572">
                <a:moveTo>
                  <a:pt x="0" y="0"/>
                </a:moveTo>
                <a:lnTo>
                  <a:pt x="6320573" y="0"/>
                </a:lnTo>
                <a:lnTo>
                  <a:pt x="6320573" y="6320572"/>
                </a:lnTo>
                <a:lnTo>
                  <a:pt x="0" y="63205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a:extLst>
              <a:ext uri="{FF2B5EF4-FFF2-40B4-BE49-F238E27FC236}">
                <a16:creationId xmlns:a16="http://schemas.microsoft.com/office/drawing/2014/main" id="{CC8908E3-F2F6-6C6F-188B-67FC7B37C809}"/>
              </a:ext>
            </a:extLst>
          </p:cNvPr>
          <p:cNvSpPr txBox="1"/>
          <p:nvPr/>
        </p:nvSpPr>
        <p:spPr>
          <a:xfrm>
            <a:off x="1152215" y="471697"/>
            <a:ext cx="16107085" cy="1545276"/>
          </a:xfrm>
          <a:prstGeom prst="rect">
            <a:avLst/>
          </a:prstGeom>
        </p:spPr>
        <p:txBody>
          <a:bodyPr lIns="0" tIns="0" rIns="0" bIns="0" rtlCol="0" anchor="t">
            <a:spAutoFit/>
          </a:bodyPr>
          <a:lstStyle/>
          <a:p>
            <a:pPr algn="ctr">
              <a:lnSpc>
                <a:spcPts val="11876"/>
              </a:lnSpc>
            </a:pPr>
            <a:r>
              <a:rPr lang="en-US" sz="9600" b="1" dirty="0">
                <a:solidFill>
                  <a:srgbClr val="F6F9FF"/>
                </a:solidFill>
                <a:latin typeface="Tw Cen MT" panose="020B0602020104020603" pitchFamily="34" charset="0"/>
                <a:ea typeface="Century Gothic Paneuropean Bold"/>
                <a:cs typeface="Century Gothic Paneuropean Bold"/>
                <a:sym typeface="Century Gothic Paneuropean Bold"/>
              </a:rPr>
              <a:t>Send Forth</a:t>
            </a:r>
            <a:r>
              <a:rPr lang="en-US" sz="11099" b="1" dirty="0">
                <a:solidFill>
                  <a:srgbClr val="F6F9FF"/>
                </a:solidFill>
                <a:latin typeface="Tw Cen MT" panose="020B0602020104020603" pitchFamily="34" charset="0"/>
                <a:ea typeface="Century Gothic Paneuropean Bold"/>
                <a:cs typeface="Century Gothic Paneuropean Bold"/>
                <a:sym typeface="Century Gothic Paneuropean Bold"/>
              </a:rPr>
              <a:t> </a:t>
            </a:r>
          </a:p>
        </p:txBody>
      </p:sp>
      <p:sp>
        <p:nvSpPr>
          <p:cNvPr id="8" name="TextBox 8">
            <a:extLst>
              <a:ext uri="{FF2B5EF4-FFF2-40B4-BE49-F238E27FC236}">
                <a16:creationId xmlns:a16="http://schemas.microsoft.com/office/drawing/2014/main" id="{D8E3E82C-2B99-AC5A-3076-FD0011DCBEF9}"/>
              </a:ext>
            </a:extLst>
          </p:cNvPr>
          <p:cNvSpPr txBox="1"/>
          <p:nvPr/>
        </p:nvSpPr>
        <p:spPr>
          <a:xfrm>
            <a:off x="8390110" y="3176656"/>
            <a:ext cx="8858304" cy="7741158"/>
          </a:xfrm>
          <a:prstGeom prst="rect">
            <a:avLst/>
          </a:prstGeom>
        </p:spPr>
        <p:txBody>
          <a:bodyPr lIns="0" tIns="0" rIns="0" bIns="0" rtlCol="0" anchor="t">
            <a:spAutoFit/>
          </a:bodyPr>
          <a:lstStyle/>
          <a:p>
            <a:pPr algn="l"/>
            <a:r>
              <a:rPr lang="en-US" sz="10000" dirty="0">
                <a:solidFill>
                  <a:srgbClr val="000000"/>
                </a:solidFill>
                <a:latin typeface="Tw Cen MT" panose="020B0602020104020603" pitchFamily="34" charset="0"/>
                <a:ea typeface="Canva Sans"/>
                <a:cs typeface="Canva Sans"/>
                <a:sym typeface="Canva Sans"/>
              </a:rPr>
              <a:t>Make me a  channel of Your peace </a:t>
            </a:r>
          </a:p>
          <a:p>
            <a:pPr algn="l"/>
            <a:endParaRPr lang="en-US" sz="10000" dirty="0">
              <a:solidFill>
                <a:srgbClr val="000000"/>
              </a:solidFill>
              <a:latin typeface="Tw Cen MT" panose="020B0602020104020603" pitchFamily="34" charset="0"/>
              <a:ea typeface="Canva Sans"/>
              <a:cs typeface="Canva Sans"/>
              <a:sym typeface="Canva Sans"/>
            </a:endParaRPr>
          </a:p>
          <a:p>
            <a:endParaRPr lang="en-US" sz="5599" dirty="0">
              <a:solidFill>
                <a:srgbClr val="000000"/>
              </a:solidFill>
              <a:latin typeface="Canva Sans"/>
              <a:ea typeface="Canva Sans"/>
              <a:cs typeface="Canva Sans"/>
              <a:sym typeface="Canva Sans"/>
            </a:endParaRPr>
          </a:p>
          <a:p>
            <a:pPr algn="l">
              <a:lnSpc>
                <a:spcPts val="5599"/>
              </a:lnSpc>
            </a:pPr>
            <a:endParaRPr lang="en-US" sz="5599" dirty="0">
              <a:solidFill>
                <a:srgbClr val="000000"/>
              </a:solidFill>
              <a:latin typeface="Canva Sans"/>
              <a:ea typeface="Canva Sans"/>
              <a:cs typeface="Canva Sans"/>
              <a:sym typeface="Canva Sans"/>
            </a:endParaRPr>
          </a:p>
        </p:txBody>
      </p:sp>
    </p:spTree>
    <p:extLst>
      <p:ext uri="{BB962C8B-B14F-4D97-AF65-F5344CB8AC3E}">
        <p14:creationId xmlns:p14="http://schemas.microsoft.com/office/powerpoint/2010/main" val="224157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D277-CAA5-6EF8-7C69-33CFCE1DE3D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96E0D42-8B5D-7E71-4F69-B18975C33357}"/>
              </a:ext>
            </a:extLst>
          </p:cNvPr>
          <p:cNvGrpSpPr/>
          <p:nvPr/>
        </p:nvGrpSpPr>
        <p:grpSpPr>
          <a:xfrm>
            <a:off x="0" y="0"/>
            <a:ext cx="18288000" cy="2329953"/>
            <a:chOff x="0" y="0"/>
            <a:chExt cx="4816593" cy="613650"/>
          </a:xfrm>
        </p:grpSpPr>
        <p:sp>
          <p:nvSpPr>
            <p:cNvPr id="3" name="Freeform 3">
              <a:extLst>
                <a:ext uri="{FF2B5EF4-FFF2-40B4-BE49-F238E27FC236}">
                  <a16:creationId xmlns:a16="http://schemas.microsoft.com/office/drawing/2014/main" id="{6C0AE42D-DF0C-F48B-49D6-B9257BE7AED2}"/>
                </a:ext>
              </a:extLst>
            </p:cNvPr>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a:extLst>
                <a:ext uri="{FF2B5EF4-FFF2-40B4-BE49-F238E27FC236}">
                  <a16:creationId xmlns:a16="http://schemas.microsoft.com/office/drawing/2014/main" id="{EFE7DF43-5274-E8AD-418F-6EE7C34F3BF3}"/>
                </a:ext>
              </a:extLst>
            </p:cNvPr>
            <p:cNvSpPr txBox="1"/>
            <p:nvPr/>
          </p:nvSpPr>
          <p:spPr>
            <a:xfrm>
              <a:off x="0" y="-38100"/>
              <a:ext cx="4816593" cy="65175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F2491B0A-BB95-0E58-9619-A930AC083D2E}"/>
              </a:ext>
            </a:extLst>
          </p:cNvPr>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6" name="Freeform 6">
            <a:extLst>
              <a:ext uri="{FF2B5EF4-FFF2-40B4-BE49-F238E27FC236}">
                <a16:creationId xmlns:a16="http://schemas.microsoft.com/office/drawing/2014/main" id="{3509C921-C549-ECB0-C498-02AFFAEFBFDD}"/>
              </a:ext>
            </a:extLst>
          </p:cNvPr>
          <p:cNvSpPr/>
          <p:nvPr/>
        </p:nvSpPr>
        <p:spPr>
          <a:xfrm>
            <a:off x="1168544" y="3238500"/>
            <a:ext cx="5415387" cy="5128586"/>
          </a:xfrm>
          <a:custGeom>
            <a:avLst/>
            <a:gdLst/>
            <a:ahLst/>
            <a:cxnLst/>
            <a:rect l="l" t="t" r="r" b="b"/>
            <a:pathLst>
              <a:path w="6320572" h="6320572">
                <a:moveTo>
                  <a:pt x="0" y="0"/>
                </a:moveTo>
                <a:lnTo>
                  <a:pt x="6320573" y="0"/>
                </a:lnTo>
                <a:lnTo>
                  <a:pt x="6320573" y="6320572"/>
                </a:lnTo>
                <a:lnTo>
                  <a:pt x="0" y="63205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a:extLst>
              <a:ext uri="{FF2B5EF4-FFF2-40B4-BE49-F238E27FC236}">
                <a16:creationId xmlns:a16="http://schemas.microsoft.com/office/drawing/2014/main" id="{84F16127-6ADB-A177-56A2-808501B5821C}"/>
              </a:ext>
            </a:extLst>
          </p:cNvPr>
          <p:cNvSpPr txBox="1"/>
          <p:nvPr/>
        </p:nvSpPr>
        <p:spPr>
          <a:xfrm>
            <a:off x="1152215" y="471697"/>
            <a:ext cx="16107085" cy="1545276"/>
          </a:xfrm>
          <a:prstGeom prst="rect">
            <a:avLst/>
          </a:prstGeom>
        </p:spPr>
        <p:txBody>
          <a:bodyPr lIns="0" tIns="0" rIns="0" bIns="0" rtlCol="0" anchor="t">
            <a:spAutoFit/>
          </a:bodyPr>
          <a:lstStyle/>
          <a:p>
            <a:pPr algn="ctr">
              <a:lnSpc>
                <a:spcPts val="11876"/>
              </a:lnSpc>
            </a:pPr>
            <a:r>
              <a:rPr lang="en-US" sz="9600" b="1" dirty="0">
                <a:solidFill>
                  <a:srgbClr val="F6F9FF"/>
                </a:solidFill>
                <a:latin typeface="Tw Cen MT" panose="020B0602020104020603" pitchFamily="34" charset="0"/>
                <a:ea typeface="Century Gothic Paneuropean Bold"/>
                <a:cs typeface="Century Gothic Paneuropean Bold"/>
                <a:sym typeface="Century Gothic Paneuropean Bold"/>
              </a:rPr>
              <a:t>Gather</a:t>
            </a:r>
            <a:r>
              <a:rPr lang="en-US" sz="11099" b="1" dirty="0">
                <a:solidFill>
                  <a:srgbClr val="F6F9FF"/>
                </a:solidFill>
                <a:latin typeface="Tw Cen MT" panose="020B0602020104020603" pitchFamily="34" charset="0"/>
                <a:ea typeface="Century Gothic Paneuropean Bold"/>
                <a:cs typeface="Century Gothic Paneuropean Bold"/>
                <a:sym typeface="Century Gothic Paneuropean Bold"/>
              </a:rPr>
              <a:t> </a:t>
            </a:r>
          </a:p>
        </p:txBody>
      </p:sp>
      <p:sp>
        <p:nvSpPr>
          <p:cNvPr id="8" name="TextBox 8">
            <a:extLst>
              <a:ext uri="{FF2B5EF4-FFF2-40B4-BE49-F238E27FC236}">
                <a16:creationId xmlns:a16="http://schemas.microsoft.com/office/drawing/2014/main" id="{79B7E712-D4ED-3735-6F43-DDBCB2D3FF89}"/>
              </a:ext>
            </a:extLst>
          </p:cNvPr>
          <p:cNvSpPr txBox="1"/>
          <p:nvPr/>
        </p:nvSpPr>
        <p:spPr>
          <a:xfrm>
            <a:off x="8390110" y="3176656"/>
            <a:ext cx="8858304" cy="7110344"/>
          </a:xfrm>
          <a:prstGeom prst="rect">
            <a:avLst/>
          </a:prstGeom>
        </p:spPr>
        <p:txBody>
          <a:bodyPr lIns="0" tIns="0" rIns="0" bIns="0" rtlCol="0" anchor="t">
            <a:spAutoFit/>
          </a:bodyPr>
          <a:lstStyle/>
          <a:p>
            <a:pPr algn="l"/>
            <a:r>
              <a:rPr lang="en-US" sz="10000" dirty="0">
                <a:solidFill>
                  <a:srgbClr val="000000"/>
                </a:solidFill>
                <a:latin typeface="Tw Cen MT" panose="020B0602020104020603" pitchFamily="34" charset="0"/>
                <a:ea typeface="Canva Sans"/>
                <a:cs typeface="Canva Sans"/>
                <a:sym typeface="Canva Sans"/>
              </a:rPr>
              <a:t>Laudato Si’ </a:t>
            </a:r>
            <a:br>
              <a:rPr lang="en-US" sz="10000" dirty="0">
                <a:solidFill>
                  <a:srgbClr val="000000"/>
                </a:solidFill>
                <a:latin typeface="Tw Cen MT" panose="020B0602020104020603" pitchFamily="34" charset="0"/>
                <a:ea typeface="Canva Sans"/>
                <a:cs typeface="Canva Sans"/>
                <a:sym typeface="Canva Sans"/>
              </a:rPr>
            </a:br>
            <a:r>
              <a:rPr lang="en-US" sz="10000" dirty="0">
                <a:solidFill>
                  <a:srgbClr val="000000"/>
                </a:solidFill>
                <a:latin typeface="Tw Cen MT" panose="020B0602020104020603" pitchFamily="34" charset="0"/>
                <a:ea typeface="Canva Sans"/>
                <a:cs typeface="Canva Sans"/>
                <a:sym typeface="Canva Sans"/>
              </a:rPr>
              <a:t>O Mi Signor</a:t>
            </a:r>
          </a:p>
          <a:p>
            <a:pPr algn="l"/>
            <a:endParaRPr lang="en-US" sz="10000" dirty="0">
              <a:solidFill>
                <a:srgbClr val="000000"/>
              </a:solidFill>
              <a:latin typeface="Tw Cen MT" panose="020B0602020104020603" pitchFamily="34" charset="0"/>
              <a:ea typeface="Canva Sans"/>
              <a:cs typeface="Canva Sans"/>
              <a:sym typeface="Canva Sans"/>
            </a:endParaRPr>
          </a:p>
          <a:p>
            <a:r>
              <a:rPr lang="en-GB" sz="5000" i="1" dirty="0"/>
              <a:t>(Praise be to you, O my Lord)</a:t>
            </a:r>
            <a:endParaRPr lang="en-US" sz="5000" i="1" dirty="0">
              <a:solidFill>
                <a:srgbClr val="000000"/>
              </a:solidFill>
              <a:latin typeface="Tw Cen MT" panose="020B0602020104020603" pitchFamily="34" charset="0"/>
              <a:ea typeface="Canva Sans"/>
              <a:cs typeface="Canva Sans"/>
              <a:sym typeface="Canva Sans"/>
            </a:endParaRPr>
          </a:p>
          <a:p>
            <a:pPr algn="l">
              <a:lnSpc>
                <a:spcPts val="7839"/>
              </a:lnSpc>
            </a:pPr>
            <a:endParaRPr lang="en-US" sz="5599" dirty="0">
              <a:solidFill>
                <a:srgbClr val="000000"/>
              </a:solidFill>
              <a:latin typeface="Canva Sans"/>
              <a:ea typeface="Canva Sans"/>
              <a:cs typeface="Canva Sans"/>
              <a:sym typeface="Canva Sans"/>
            </a:endParaRPr>
          </a:p>
          <a:p>
            <a:pPr algn="l">
              <a:lnSpc>
                <a:spcPts val="5599"/>
              </a:lnSpc>
            </a:pPr>
            <a:endParaRPr lang="en-US" sz="5599" dirty="0">
              <a:solidFill>
                <a:srgbClr val="000000"/>
              </a:solidFill>
              <a:latin typeface="Canva Sans"/>
              <a:ea typeface="Canva Sans"/>
              <a:cs typeface="Canva Sans"/>
              <a:sym typeface="Canva Sans"/>
            </a:endParaRPr>
          </a:p>
        </p:txBody>
      </p:sp>
    </p:spTree>
    <p:extLst>
      <p:ext uri="{BB962C8B-B14F-4D97-AF65-F5344CB8AC3E}">
        <p14:creationId xmlns:p14="http://schemas.microsoft.com/office/powerpoint/2010/main" val="247248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29953"/>
            <a:chOff x="0" y="0"/>
            <a:chExt cx="4816593" cy="613650"/>
          </a:xfrm>
        </p:grpSpPr>
        <p:sp>
          <p:nvSpPr>
            <p:cNvPr id="3" name="Freeform 3"/>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p:cNvSpPr txBox="1"/>
            <p:nvPr/>
          </p:nvSpPr>
          <p:spPr>
            <a:xfrm>
              <a:off x="0" y="-38100"/>
              <a:ext cx="4816593" cy="6517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8" name="TextBox 8"/>
          <p:cNvSpPr txBox="1"/>
          <p:nvPr/>
        </p:nvSpPr>
        <p:spPr>
          <a:xfrm>
            <a:off x="1152215" y="471697"/>
            <a:ext cx="16107085" cy="1460528"/>
          </a:xfrm>
          <a:prstGeom prst="rect">
            <a:avLst/>
          </a:prstGeom>
        </p:spPr>
        <p:txBody>
          <a:bodyPr lIns="0" tIns="0" rIns="0" bIns="0" rtlCol="0" anchor="t">
            <a:spAutoFit/>
          </a:bodyPr>
          <a:lstStyle/>
          <a:p>
            <a:pPr algn="ctr">
              <a:lnSpc>
                <a:spcPts val="11876"/>
              </a:lnSpc>
            </a:pPr>
            <a:r>
              <a:rPr lang="en-US" sz="9600" b="1" dirty="0">
                <a:solidFill>
                  <a:srgbClr val="F6F9FF"/>
                </a:solidFill>
                <a:latin typeface="Tw Cen MT" panose="020B0602020104020603" pitchFamily="34" charset="0"/>
                <a:ea typeface="Century Gothic Paneuropean Bold"/>
                <a:cs typeface="Century Gothic Paneuropean Bold"/>
                <a:sym typeface="Century Gothic Paneuropean Bold"/>
              </a:rPr>
              <a:t>Gather </a:t>
            </a:r>
          </a:p>
        </p:txBody>
      </p:sp>
      <p:sp>
        <p:nvSpPr>
          <p:cNvPr id="9" name="TextBox 9"/>
          <p:cNvSpPr txBox="1"/>
          <p:nvPr/>
        </p:nvSpPr>
        <p:spPr>
          <a:xfrm>
            <a:off x="5780314" y="2638094"/>
            <a:ext cx="12268200" cy="7509492"/>
          </a:xfrm>
          <a:prstGeom prst="rect">
            <a:avLst/>
          </a:prstGeom>
        </p:spPr>
        <p:txBody>
          <a:bodyPr wrap="square" lIns="0" tIns="0" rIns="0" bIns="0" rtlCol="0" anchor="t">
            <a:spAutoFit/>
          </a:bodyPr>
          <a:lstStyle/>
          <a:p>
            <a:endParaRPr lang="en-GB" sz="4800" dirty="0">
              <a:latin typeface="Tw Cen MT" panose="020B0602020104020603" pitchFamily="34" charset="0"/>
            </a:endParaRPr>
          </a:p>
          <a:p>
            <a:r>
              <a:rPr lang="en-GB" sz="4800" dirty="0">
                <a:latin typeface="Tw Cen MT" panose="020B0602020104020603" pitchFamily="34" charset="0"/>
              </a:rPr>
              <a:t>St Francis continues to call the Church to care for the poor, protect our common home, and live with greater simplicity and responsibility. How are you called to live these values in your own life?</a:t>
            </a:r>
            <a:endParaRPr lang="en-GB" sz="4800" spc="342" dirty="0">
              <a:solidFill>
                <a:srgbClr val="000000"/>
              </a:solidFill>
              <a:latin typeface="Tw Cen MT" panose="020B0602020104020603" pitchFamily="34" charset="0"/>
            </a:endParaRPr>
          </a:p>
          <a:p>
            <a:endParaRPr lang="en-GB" sz="4800" spc="342" dirty="0">
              <a:solidFill>
                <a:srgbClr val="000000"/>
              </a:solidFill>
              <a:latin typeface="Tw Cen MT" panose="020B0602020104020603" pitchFamily="34" charset="0"/>
            </a:endParaRPr>
          </a:p>
          <a:p>
            <a:r>
              <a:rPr lang="en-GB" sz="4800" b="1" spc="597" dirty="0">
                <a:solidFill>
                  <a:srgbClr val="000000"/>
                </a:solidFill>
                <a:latin typeface="Tw Cen MT" panose="020B0602020104020603" pitchFamily="34" charset="0"/>
              </a:rPr>
              <a:t>How are you called to live these values in your own life?</a:t>
            </a:r>
            <a:br>
              <a:rPr lang="en-US" sz="5799" spc="342" dirty="0">
                <a:solidFill>
                  <a:srgbClr val="000000"/>
                </a:solidFill>
                <a:latin typeface="Tw Cen MT" panose="020B0602020104020603" pitchFamily="34" charset="0"/>
                <a:ea typeface="Canva Sans"/>
                <a:cs typeface="Canva Sans"/>
                <a:sym typeface="Canva Sans"/>
              </a:rPr>
            </a:br>
            <a:br>
              <a:rPr lang="en-US" sz="5799" spc="342" dirty="0">
                <a:solidFill>
                  <a:srgbClr val="000000"/>
                </a:solidFill>
                <a:latin typeface="Tw Cen MT" panose="020B0602020104020603" pitchFamily="34" charset="0"/>
                <a:ea typeface="Canva Sans"/>
                <a:cs typeface="Canva Sans"/>
                <a:sym typeface="Canva Sans"/>
              </a:rPr>
            </a:br>
            <a:endParaRPr lang="en-US" sz="4599" i="1" spc="271" dirty="0">
              <a:solidFill>
                <a:srgbClr val="000000"/>
              </a:solidFill>
              <a:latin typeface="Tw Cen MT" panose="020B0602020104020603" pitchFamily="34" charset="0"/>
              <a:ea typeface="Canva Sans Italics"/>
              <a:cs typeface="Canva Sans Italics"/>
              <a:sym typeface="Canva Sans Italics"/>
            </a:endParaRPr>
          </a:p>
        </p:txBody>
      </p:sp>
      <p:pic>
        <p:nvPicPr>
          <p:cNvPr id="1026" name="Picture 2" descr="St. Francis of Assisi - Third Order of the Franciscans">
            <a:extLst>
              <a:ext uri="{FF2B5EF4-FFF2-40B4-BE49-F238E27FC236}">
                <a16:creationId xmlns:a16="http://schemas.microsoft.com/office/drawing/2014/main" id="{26B20E6C-2D79-5527-E927-A4D80DE59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74614"/>
            <a:ext cx="5334000" cy="76729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29953"/>
            <a:chOff x="0" y="0"/>
            <a:chExt cx="4816593" cy="613650"/>
          </a:xfrm>
        </p:grpSpPr>
        <p:sp>
          <p:nvSpPr>
            <p:cNvPr id="3" name="Freeform 3"/>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p:cNvSpPr txBox="1"/>
            <p:nvPr/>
          </p:nvSpPr>
          <p:spPr>
            <a:xfrm>
              <a:off x="0" y="0"/>
              <a:ext cx="4816593" cy="613650"/>
            </a:xfrm>
            <a:prstGeom prst="rect">
              <a:avLst/>
            </a:prstGeom>
          </p:spPr>
          <p:txBody>
            <a:bodyPr lIns="50800" tIns="50800" rIns="50800" bIns="50800" rtlCol="0" anchor="ctr"/>
            <a:lstStyle/>
            <a:p>
              <a:pPr algn="ctr">
                <a:lnSpc>
                  <a:spcPts val="560"/>
                </a:lnSpc>
              </a:pPr>
              <a:endParaRPr/>
            </a:p>
          </p:txBody>
        </p:sp>
      </p:grpSp>
      <p:sp>
        <p:nvSpPr>
          <p:cNvPr id="5" name="Freeform 5"/>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6" name="Freeform 6"/>
          <p:cNvSpPr/>
          <p:nvPr/>
        </p:nvSpPr>
        <p:spPr>
          <a:xfrm>
            <a:off x="12443418" y="3351749"/>
            <a:ext cx="4261949" cy="4884755"/>
          </a:xfrm>
          <a:custGeom>
            <a:avLst/>
            <a:gdLst/>
            <a:ahLst/>
            <a:cxnLst/>
            <a:rect l="l" t="t" r="r" b="b"/>
            <a:pathLst>
              <a:path w="4261949" h="4884755">
                <a:moveTo>
                  <a:pt x="0" y="0"/>
                </a:moveTo>
                <a:lnTo>
                  <a:pt x="4261950" y="0"/>
                </a:lnTo>
                <a:lnTo>
                  <a:pt x="4261950" y="4884755"/>
                </a:lnTo>
                <a:lnTo>
                  <a:pt x="0" y="4884755"/>
                </a:lnTo>
                <a:lnTo>
                  <a:pt x="0" y="0"/>
                </a:lnTo>
                <a:close/>
              </a:path>
            </a:pathLst>
          </a:custGeom>
          <a:blipFill>
            <a:blip r:embed="rId3"/>
            <a:stretch>
              <a:fillRect/>
            </a:stretch>
          </a:blipFill>
        </p:spPr>
        <p:txBody>
          <a:bodyPr/>
          <a:lstStyle/>
          <a:p>
            <a:endParaRPr lang="en-GB"/>
          </a:p>
        </p:txBody>
      </p:sp>
      <p:sp>
        <p:nvSpPr>
          <p:cNvPr id="7" name="TextBox 7"/>
          <p:cNvSpPr txBox="1"/>
          <p:nvPr/>
        </p:nvSpPr>
        <p:spPr>
          <a:xfrm>
            <a:off x="1152215" y="452647"/>
            <a:ext cx="16107085" cy="1330092"/>
          </a:xfrm>
          <a:prstGeom prst="rect">
            <a:avLst/>
          </a:prstGeom>
        </p:spPr>
        <p:txBody>
          <a:bodyPr lIns="0" tIns="0" rIns="0" bIns="0" rtlCol="0" anchor="t">
            <a:spAutoFit/>
          </a:bodyPr>
          <a:lstStyle/>
          <a:p>
            <a:pPr algn="ctr">
              <a:lnSpc>
                <a:spcPts val="10271"/>
              </a:lnSpc>
            </a:pPr>
            <a:r>
              <a:rPr lang="en-US" sz="9599" b="1" dirty="0">
                <a:solidFill>
                  <a:srgbClr val="F6F9FF"/>
                </a:solidFill>
                <a:latin typeface="Tw Cen MT" panose="020B0602020104020603" pitchFamily="34" charset="0"/>
                <a:ea typeface="Century Gothic Paneuropean Bold"/>
                <a:cs typeface="Century Gothic Paneuropean Bold"/>
                <a:sym typeface="Century Gothic Paneuropean Bold"/>
              </a:rPr>
              <a:t>Listen</a:t>
            </a:r>
          </a:p>
        </p:txBody>
      </p:sp>
      <p:sp>
        <p:nvSpPr>
          <p:cNvPr id="8" name="TextBox 8"/>
          <p:cNvSpPr txBox="1"/>
          <p:nvPr/>
        </p:nvSpPr>
        <p:spPr>
          <a:xfrm>
            <a:off x="743732" y="2591197"/>
            <a:ext cx="10201701" cy="7181453"/>
          </a:xfrm>
          <a:prstGeom prst="rect">
            <a:avLst/>
          </a:prstGeom>
        </p:spPr>
        <p:txBody>
          <a:bodyPr lIns="0" tIns="0" rIns="0" bIns="0" rtlCol="0" anchor="t">
            <a:spAutoFit/>
          </a:bodyPr>
          <a:lstStyle/>
          <a:p>
            <a:pPr>
              <a:lnSpc>
                <a:spcPts val="5599"/>
              </a:lnSpc>
            </a:pPr>
            <a:r>
              <a:rPr lang="en-GB" sz="4800" dirty="0">
                <a:solidFill>
                  <a:srgbClr val="000000"/>
                </a:solidFill>
                <a:latin typeface="Tw Cen MT" panose="020B0602020104020603" pitchFamily="34" charset="0"/>
              </a:rPr>
              <a:t>“Praise the Lord from the heavens;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praise him in the heights.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Praise him, sun and moon;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praise him, all shining stars…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Praise the Lord from the earth,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sea creatures and all depths…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Let them praise the name of the Lord,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for he commanded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and they were created.”</a:t>
            </a:r>
            <a:endParaRPr lang="en-US" sz="4800" dirty="0">
              <a:solidFill>
                <a:srgbClr val="000000"/>
              </a:solidFill>
              <a:latin typeface="Tw Cen MT" panose="020B0602020104020603" pitchFamily="34" charset="0"/>
              <a:sym typeface="Canva Sans"/>
            </a:endParaRPr>
          </a:p>
          <a:p>
            <a:pPr algn="l">
              <a:lnSpc>
                <a:spcPts val="5599"/>
              </a:lnSpc>
            </a:pPr>
            <a:r>
              <a:rPr lang="en-US" sz="4800" i="1" dirty="0">
                <a:solidFill>
                  <a:srgbClr val="000000"/>
                </a:solidFill>
                <a:latin typeface="Tw Cen MT" panose="020B0602020104020603" pitchFamily="34" charset="0"/>
                <a:ea typeface="Canva Sans"/>
                <a:cs typeface="Canva Sans"/>
                <a:sym typeface="Canva Sans"/>
              </a:rPr>
              <a:t>(Psalm 148)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A72D6-8ACE-BE52-C2CE-5FCD42DBE01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552C5C6-5BFF-D446-EEEC-AF38E2D3127E}"/>
              </a:ext>
            </a:extLst>
          </p:cNvPr>
          <p:cNvGrpSpPr/>
          <p:nvPr/>
        </p:nvGrpSpPr>
        <p:grpSpPr>
          <a:xfrm>
            <a:off x="0" y="0"/>
            <a:ext cx="18288000" cy="2329953"/>
            <a:chOff x="0" y="0"/>
            <a:chExt cx="4816593" cy="613650"/>
          </a:xfrm>
        </p:grpSpPr>
        <p:sp>
          <p:nvSpPr>
            <p:cNvPr id="3" name="Freeform 3">
              <a:extLst>
                <a:ext uri="{FF2B5EF4-FFF2-40B4-BE49-F238E27FC236}">
                  <a16:creationId xmlns:a16="http://schemas.microsoft.com/office/drawing/2014/main" id="{2609649C-5020-3A5D-916D-805DEABA537A}"/>
                </a:ext>
              </a:extLst>
            </p:cNvPr>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a:extLst>
                <a:ext uri="{FF2B5EF4-FFF2-40B4-BE49-F238E27FC236}">
                  <a16:creationId xmlns:a16="http://schemas.microsoft.com/office/drawing/2014/main" id="{1DD0D4E4-170E-1C1C-FE35-7789AB8482A5}"/>
                </a:ext>
              </a:extLst>
            </p:cNvPr>
            <p:cNvSpPr txBox="1"/>
            <p:nvPr/>
          </p:nvSpPr>
          <p:spPr>
            <a:xfrm>
              <a:off x="0" y="0"/>
              <a:ext cx="4816593" cy="613650"/>
            </a:xfrm>
            <a:prstGeom prst="rect">
              <a:avLst/>
            </a:prstGeom>
          </p:spPr>
          <p:txBody>
            <a:bodyPr lIns="50800" tIns="50800" rIns="50800" bIns="50800" rtlCol="0" anchor="ctr"/>
            <a:lstStyle/>
            <a:p>
              <a:pPr algn="ctr">
                <a:lnSpc>
                  <a:spcPts val="560"/>
                </a:lnSpc>
              </a:pPr>
              <a:endParaRPr/>
            </a:p>
          </p:txBody>
        </p:sp>
      </p:grpSp>
      <p:sp>
        <p:nvSpPr>
          <p:cNvPr id="5" name="Freeform 5">
            <a:extLst>
              <a:ext uri="{FF2B5EF4-FFF2-40B4-BE49-F238E27FC236}">
                <a16:creationId xmlns:a16="http://schemas.microsoft.com/office/drawing/2014/main" id="{5C0CA667-09FA-5D3C-73D4-3A9CA7C96B05}"/>
              </a:ext>
            </a:extLst>
          </p:cNvPr>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3"/>
            <a:stretch>
              <a:fillRect/>
            </a:stretch>
          </a:blipFill>
        </p:spPr>
        <p:txBody>
          <a:bodyPr/>
          <a:lstStyle/>
          <a:p>
            <a:endParaRPr lang="en-GB"/>
          </a:p>
        </p:txBody>
      </p:sp>
      <p:sp>
        <p:nvSpPr>
          <p:cNvPr id="7" name="TextBox 7">
            <a:extLst>
              <a:ext uri="{FF2B5EF4-FFF2-40B4-BE49-F238E27FC236}">
                <a16:creationId xmlns:a16="http://schemas.microsoft.com/office/drawing/2014/main" id="{5AA67F92-843C-1D5E-FE9C-7A1B6465E27D}"/>
              </a:ext>
            </a:extLst>
          </p:cNvPr>
          <p:cNvSpPr txBox="1"/>
          <p:nvPr/>
        </p:nvSpPr>
        <p:spPr>
          <a:xfrm>
            <a:off x="1152215" y="452647"/>
            <a:ext cx="16107085" cy="1330092"/>
          </a:xfrm>
          <a:prstGeom prst="rect">
            <a:avLst/>
          </a:prstGeom>
        </p:spPr>
        <p:txBody>
          <a:bodyPr lIns="0" tIns="0" rIns="0" bIns="0" rtlCol="0" anchor="t">
            <a:spAutoFit/>
          </a:bodyPr>
          <a:lstStyle/>
          <a:p>
            <a:pPr algn="ctr">
              <a:lnSpc>
                <a:spcPts val="10271"/>
              </a:lnSpc>
            </a:pPr>
            <a:r>
              <a:rPr lang="en-US" sz="9599" b="1" dirty="0">
                <a:solidFill>
                  <a:srgbClr val="F6F9FF"/>
                </a:solidFill>
                <a:latin typeface="Tw Cen MT" panose="020B0602020104020603" pitchFamily="34" charset="0"/>
                <a:ea typeface="Century Gothic Paneuropean Bold"/>
                <a:cs typeface="Century Gothic Paneuropean Bold"/>
                <a:sym typeface="Century Gothic Paneuropean Bold"/>
              </a:rPr>
              <a:t>Listen</a:t>
            </a:r>
          </a:p>
        </p:txBody>
      </p:sp>
      <p:pic>
        <p:nvPicPr>
          <p:cNvPr id="11" name="Online Media 10" title="A prayer from St Francis | CAFOD">
            <a:hlinkClick r:id="" action="ppaction://media"/>
            <a:extLst>
              <a:ext uri="{FF2B5EF4-FFF2-40B4-BE49-F238E27FC236}">
                <a16:creationId xmlns:a16="http://schemas.microsoft.com/office/drawing/2014/main" id="{94CEDA2E-8D81-5FA1-A111-71B1BD72F06F}"/>
              </a:ext>
            </a:extLst>
          </p:cNvPr>
          <p:cNvPicPr>
            <a:picLocks noRot="1" noChangeAspect="1"/>
          </p:cNvPicPr>
          <p:nvPr>
            <a:videoFile r:link="rId1"/>
          </p:nvPr>
        </p:nvPicPr>
        <p:blipFill>
          <a:blip r:embed="rId4"/>
          <a:stretch>
            <a:fillRect/>
          </a:stretch>
        </p:blipFill>
        <p:spPr>
          <a:xfrm>
            <a:off x="3479575" y="2628900"/>
            <a:ext cx="11328850" cy="6400800"/>
          </a:xfrm>
          <a:prstGeom prst="rect">
            <a:avLst/>
          </a:prstGeom>
        </p:spPr>
      </p:pic>
      <p:sp>
        <p:nvSpPr>
          <p:cNvPr id="13" name="TextBox 12">
            <a:extLst>
              <a:ext uri="{FF2B5EF4-FFF2-40B4-BE49-F238E27FC236}">
                <a16:creationId xmlns:a16="http://schemas.microsoft.com/office/drawing/2014/main" id="{4FB8BAE0-A2ED-FAE4-D6E7-A215BDB973B6}"/>
              </a:ext>
            </a:extLst>
          </p:cNvPr>
          <p:cNvSpPr txBox="1"/>
          <p:nvPr/>
        </p:nvSpPr>
        <p:spPr>
          <a:xfrm>
            <a:off x="152400" y="9772651"/>
            <a:ext cx="12039600" cy="369332"/>
          </a:xfrm>
          <a:prstGeom prst="rect">
            <a:avLst/>
          </a:prstGeom>
          <a:noFill/>
        </p:spPr>
        <p:txBody>
          <a:bodyPr wrap="square">
            <a:spAutoFit/>
          </a:bodyPr>
          <a:lstStyle/>
          <a:p>
            <a:r>
              <a:rPr lang="en-GB" dirty="0">
                <a:hlinkClick r:id="rId5"/>
              </a:rPr>
              <a:t>https://www.youtube.com/watch?v=3X4tv19Muk4</a:t>
            </a:r>
            <a:r>
              <a:rPr lang="en-GB" dirty="0"/>
              <a:t> A prayerful reflection inspired by St Francis’ Canticle of Creation (CAFOD).</a:t>
            </a:r>
          </a:p>
        </p:txBody>
      </p:sp>
    </p:spTree>
    <p:extLst>
      <p:ext uri="{BB962C8B-B14F-4D97-AF65-F5344CB8AC3E}">
        <p14:creationId xmlns:p14="http://schemas.microsoft.com/office/powerpoint/2010/main" val="254185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29953"/>
            <a:chOff x="0" y="0"/>
            <a:chExt cx="4816593" cy="613650"/>
          </a:xfrm>
        </p:grpSpPr>
        <p:sp>
          <p:nvSpPr>
            <p:cNvPr id="3" name="Freeform 3"/>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p:cNvSpPr txBox="1"/>
            <p:nvPr/>
          </p:nvSpPr>
          <p:spPr>
            <a:xfrm>
              <a:off x="0" y="0"/>
              <a:ext cx="4816593" cy="613650"/>
            </a:xfrm>
            <a:prstGeom prst="rect">
              <a:avLst/>
            </a:prstGeom>
          </p:spPr>
          <p:txBody>
            <a:bodyPr lIns="50800" tIns="50800" rIns="50800" bIns="50800" rtlCol="0" anchor="ctr"/>
            <a:lstStyle/>
            <a:p>
              <a:pPr algn="ctr">
                <a:lnSpc>
                  <a:spcPts val="560"/>
                </a:lnSpc>
              </a:pPr>
              <a:endParaRPr/>
            </a:p>
          </p:txBody>
        </p:sp>
      </p:grpSp>
      <p:sp>
        <p:nvSpPr>
          <p:cNvPr id="5" name="Freeform 5"/>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8" name="TextBox 8"/>
          <p:cNvSpPr txBox="1"/>
          <p:nvPr/>
        </p:nvSpPr>
        <p:spPr>
          <a:xfrm>
            <a:off x="1152215" y="452647"/>
            <a:ext cx="16107085" cy="1330092"/>
          </a:xfrm>
          <a:prstGeom prst="rect">
            <a:avLst/>
          </a:prstGeom>
        </p:spPr>
        <p:txBody>
          <a:bodyPr lIns="0" tIns="0" rIns="0" bIns="0" rtlCol="0" anchor="t">
            <a:spAutoFit/>
          </a:bodyPr>
          <a:lstStyle/>
          <a:p>
            <a:pPr algn="ctr">
              <a:lnSpc>
                <a:spcPts val="10271"/>
              </a:lnSpc>
            </a:pPr>
            <a:r>
              <a:rPr lang="en-US" sz="9599" b="1" dirty="0">
                <a:solidFill>
                  <a:srgbClr val="F6F9FF"/>
                </a:solidFill>
                <a:latin typeface="Tw Cen MT" panose="020B0602020104020603" pitchFamily="34" charset="0"/>
                <a:ea typeface="Century Gothic Paneuropean Bold"/>
                <a:cs typeface="Century Gothic Paneuropean Bold"/>
                <a:sym typeface="Century Gothic Paneuropean Bold"/>
              </a:rPr>
              <a:t>Respond</a:t>
            </a:r>
          </a:p>
        </p:txBody>
      </p:sp>
      <p:pic>
        <p:nvPicPr>
          <p:cNvPr id="1026" name="Picture 2">
            <a:extLst>
              <a:ext uri="{FF2B5EF4-FFF2-40B4-BE49-F238E27FC236}">
                <a16:creationId xmlns:a16="http://schemas.microsoft.com/office/drawing/2014/main" id="{131431DD-6A5B-4A29-4D1F-10896911A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38" y="2789944"/>
            <a:ext cx="8396247" cy="68634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E5C6B1-583A-9AA2-D0F1-AE82F10CD73C}"/>
              </a:ext>
            </a:extLst>
          </p:cNvPr>
          <p:cNvSpPr txBox="1"/>
          <p:nvPr/>
        </p:nvSpPr>
        <p:spPr>
          <a:xfrm>
            <a:off x="9205757" y="2781300"/>
            <a:ext cx="8625043" cy="6863417"/>
          </a:xfrm>
          <a:prstGeom prst="rect">
            <a:avLst/>
          </a:prstGeom>
          <a:noFill/>
        </p:spPr>
        <p:txBody>
          <a:bodyPr wrap="square" rtlCol="0">
            <a:spAutoFit/>
          </a:bodyPr>
          <a:lstStyle/>
          <a:p>
            <a:r>
              <a:rPr lang="en-GB" sz="4000" dirty="0">
                <a:latin typeface="Tw Cen MT" panose="020B0602020104020603" pitchFamily="34" charset="0"/>
              </a:rPr>
              <a:t>During the Crusades, when Christians and Muslims were in violent conflict, St Francis travelled to meet </a:t>
            </a:r>
            <a:r>
              <a:rPr lang="en-GB" sz="4000" b="1" dirty="0">
                <a:latin typeface="Tw Cen MT" panose="020B0602020104020603" pitchFamily="34" charset="0"/>
              </a:rPr>
              <a:t>the Sultan Malik al-Kamil</a:t>
            </a:r>
            <a:r>
              <a:rPr lang="en-GB" sz="4000" dirty="0">
                <a:latin typeface="Tw Cen MT" panose="020B0602020104020603" pitchFamily="34" charset="0"/>
              </a:rPr>
              <a:t>. </a:t>
            </a:r>
          </a:p>
          <a:p>
            <a:endParaRPr lang="en-GB" sz="4000" dirty="0">
              <a:latin typeface="Tw Cen MT" panose="020B0602020104020603" pitchFamily="34" charset="0"/>
            </a:endParaRPr>
          </a:p>
          <a:p>
            <a:r>
              <a:rPr lang="en-GB" sz="4000" dirty="0">
                <a:latin typeface="Tw Cen MT" panose="020B0602020104020603" pitchFamily="34" charset="0"/>
              </a:rPr>
              <a:t>Instead of seeing him as an enemy, Francis approached him with humility and respect. He listened, spoke peacefully, and recognised the Sultan’s dignity as a fellow human being.</a:t>
            </a:r>
          </a:p>
          <a:p>
            <a:endParaRPr lang="en-GB" sz="4000" dirty="0">
              <a:latin typeface="Tw Cen MT" panose="020B06020201040206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29953"/>
            <a:chOff x="0" y="0"/>
            <a:chExt cx="4816593" cy="613650"/>
          </a:xfrm>
        </p:grpSpPr>
        <p:sp>
          <p:nvSpPr>
            <p:cNvPr id="3" name="Freeform 3"/>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0"/>
              <a:ext cx="4816593" cy="613650"/>
            </a:xfrm>
            <a:prstGeom prst="rect">
              <a:avLst/>
            </a:prstGeom>
          </p:spPr>
          <p:txBody>
            <a:bodyPr lIns="50800" tIns="50800" rIns="50800" bIns="50800" rtlCol="0" anchor="ctr"/>
            <a:lstStyle/>
            <a:p>
              <a:pPr marL="0" marR="0" lvl="0" indent="0" algn="ctr" defTabSz="914400" rtl="0" eaLnBrk="1" fontAlgn="auto" latinLnBrk="0" hangingPunct="1">
                <a:lnSpc>
                  <a:spcPts val="5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282169" y="2815106"/>
            <a:ext cx="3400664" cy="2880632"/>
          </a:xfrm>
          <a:custGeom>
            <a:avLst/>
            <a:gdLst/>
            <a:ahLst/>
            <a:cxnLst/>
            <a:rect l="l" t="t" r="r" b="b"/>
            <a:pathLst>
              <a:path w="3400664" h="2880632">
                <a:moveTo>
                  <a:pt x="0" y="0"/>
                </a:moveTo>
                <a:lnTo>
                  <a:pt x="3400664" y="0"/>
                </a:lnTo>
                <a:lnTo>
                  <a:pt x="3400664" y="2880632"/>
                </a:lnTo>
                <a:lnTo>
                  <a:pt x="0" y="2880632"/>
                </a:lnTo>
                <a:lnTo>
                  <a:pt x="0" y="0"/>
                </a:lnTo>
                <a:close/>
              </a:path>
            </a:pathLst>
          </a:custGeom>
          <a:blipFill>
            <a:blip r:embed="rId3"/>
            <a:stretch>
              <a:fillRect t="-984" b="-98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reeform 7"/>
          <p:cNvSpPr/>
          <p:nvPr/>
        </p:nvSpPr>
        <p:spPr>
          <a:xfrm>
            <a:off x="4076631" y="2783247"/>
            <a:ext cx="3126873" cy="2880632"/>
          </a:xfrm>
          <a:custGeom>
            <a:avLst/>
            <a:gdLst/>
            <a:ahLst/>
            <a:cxnLst/>
            <a:rect l="l" t="t" r="r" b="b"/>
            <a:pathLst>
              <a:path w="3126873" h="2880632">
                <a:moveTo>
                  <a:pt x="0" y="0"/>
                </a:moveTo>
                <a:lnTo>
                  <a:pt x="3126873" y="0"/>
                </a:lnTo>
                <a:lnTo>
                  <a:pt x="3126873" y="2880632"/>
                </a:lnTo>
                <a:lnTo>
                  <a:pt x="0" y="288063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9549912" y="6147076"/>
            <a:ext cx="3001583" cy="2633889"/>
          </a:xfrm>
          <a:custGeom>
            <a:avLst/>
            <a:gdLst/>
            <a:ahLst/>
            <a:cxnLst/>
            <a:rect l="l" t="t" r="r" b="b"/>
            <a:pathLst>
              <a:path w="3001583" h="2633889">
                <a:moveTo>
                  <a:pt x="0" y="0"/>
                </a:moveTo>
                <a:lnTo>
                  <a:pt x="3001584" y="0"/>
                </a:lnTo>
                <a:lnTo>
                  <a:pt x="3001584" y="2633889"/>
                </a:lnTo>
                <a:lnTo>
                  <a:pt x="0" y="2633889"/>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3170621" y="6147076"/>
            <a:ext cx="3559310" cy="2633889"/>
          </a:xfrm>
          <a:custGeom>
            <a:avLst/>
            <a:gdLst/>
            <a:ahLst/>
            <a:cxnLst/>
            <a:rect l="l" t="t" r="r" b="b"/>
            <a:pathLst>
              <a:path w="3559310" h="2633889">
                <a:moveTo>
                  <a:pt x="0" y="0"/>
                </a:moveTo>
                <a:lnTo>
                  <a:pt x="3559310" y="0"/>
                </a:lnTo>
                <a:lnTo>
                  <a:pt x="3559310" y="2633889"/>
                </a:lnTo>
                <a:lnTo>
                  <a:pt x="0" y="2633889"/>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0894284" y="2783247"/>
            <a:ext cx="2920793" cy="2880632"/>
          </a:xfrm>
          <a:custGeom>
            <a:avLst/>
            <a:gdLst/>
            <a:ahLst/>
            <a:cxnLst/>
            <a:rect l="l" t="t" r="r" b="b"/>
            <a:pathLst>
              <a:path w="2920793" h="2880632">
                <a:moveTo>
                  <a:pt x="0" y="0"/>
                </a:moveTo>
                <a:lnTo>
                  <a:pt x="2920793" y="0"/>
                </a:lnTo>
                <a:lnTo>
                  <a:pt x="2920793" y="2880632"/>
                </a:lnTo>
                <a:lnTo>
                  <a:pt x="0" y="288063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028700" y="6121079"/>
            <a:ext cx="4115878" cy="2659886"/>
          </a:xfrm>
          <a:custGeom>
            <a:avLst/>
            <a:gdLst/>
            <a:ahLst/>
            <a:cxnLst/>
            <a:rect l="l" t="t" r="r" b="b"/>
            <a:pathLst>
              <a:path w="4115878" h="2659886">
                <a:moveTo>
                  <a:pt x="0" y="0"/>
                </a:moveTo>
                <a:lnTo>
                  <a:pt x="4115878" y="0"/>
                </a:lnTo>
                <a:lnTo>
                  <a:pt x="4115878" y="2659886"/>
                </a:lnTo>
                <a:lnTo>
                  <a:pt x="0" y="2659886"/>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5759253" y="6121079"/>
            <a:ext cx="3175983" cy="2659886"/>
          </a:xfrm>
          <a:custGeom>
            <a:avLst/>
            <a:gdLst/>
            <a:ahLst/>
            <a:cxnLst/>
            <a:rect l="l" t="t" r="r" b="b"/>
            <a:pathLst>
              <a:path w="3175983" h="2659886">
                <a:moveTo>
                  <a:pt x="0" y="0"/>
                </a:moveTo>
                <a:lnTo>
                  <a:pt x="3175984" y="0"/>
                </a:lnTo>
                <a:lnTo>
                  <a:pt x="3175984" y="2659886"/>
                </a:lnTo>
                <a:lnTo>
                  <a:pt x="0" y="2659886"/>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7594029" y="2815106"/>
            <a:ext cx="2909729" cy="2880632"/>
          </a:xfrm>
          <a:custGeom>
            <a:avLst/>
            <a:gdLst/>
            <a:ahLst/>
            <a:cxnLst/>
            <a:rect l="l" t="t" r="r" b="b"/>
            <a:pathLst>
              <a:path w="2909729" h="2880632">
                <a:moveTo>
                  <a:pt x="0" y="0"/>
                </a:moveTo>
                <a:lnTo>
                  <a:pt x="2909730" y="0"/>
                </a:lnTo>
                <a:lnTo>
                  <a:pt x="2909730" y="2880632"/>
                </a:lnTo>
                <a:lnTo>
                  <a:pt x="0" y="2880632"/>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05602" y="2783247"/>
            <a:ext cx="3248938" cy="2944350"/>
          </a:xfrm>
          <a:custGeom>
            <a:avLst/>
            <a:gdLst/>
            <a:ahLst/>
            <a:cxnLst/>
            <a:rect l="l" t="t" r="r" b="b"/>
            <a:pathLst>
              <a:path w="3248938" h="2944350">
                <a:moveTo>
                  <a:pt x="0" y="0"/>
                </a:moveTo>
                <a:lnTo>
                  <a:pt x="3248937" y="0"/>
                </a:lnTo>
                <a:lnTo>
                  <a:pt x="3248937" y="2944350"/>
                </a:lnTo>
                <a:lnTo>
                  <a:pt x="0" y="2944350"/>
                </a:lnTo>
                <a:lnTo>
                  <a:pt x="0" y="0"/>
                </a:lnTo>
                <a:close/>
              </a:path>
            </a:pathLst>
          </a:custGeom>
          <a:blipFill>
            <a:blip r:embed="rId1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p:cNvSpPr txBox="1"/>
          <p:nvPr/>
        </p:nvSpPr>
        <p:spPr>
          <a:xfrm>
            <a:off x="1152215" y="452647"/>
            <a:ext cx="16107085" cy="1330092"/>
          </a:xfrm>
          <a:prstGeom prst="rect">
            <a:avLst/>
          </a:prstGeom>
        </p:spPr>
        <p:txBody>
          <a:bodyPr lIns="0" tIns="0" rIns="0" bIns="0" rtlCol="0" anchor="t">
            <a:spAutoFit/>
          </a:bodyPr>
          <a:lstStyle/>
          <a:p>
            <a:pPr marL="0" marR="0" lvl="0" indent="0" algn="ctr" defTabSz="914400" rtl="0" eaLnBrk="1" fontAlgn="auto" latinLnBrk="0" hangingPunct="1">
              <a:lnSpc>
                <a:spcPts val="10271"/>
              </a:lnSpc>
              <a:spcBef>
                <a:spcPts val="0"/>
              </a:spcBef>
              <a:spcAft>
                <a:spcPts val="0"/>
              </a:spcAft>
              <a:buClrTx/>
              <a:buSzTx/>
              <a:buFontTx/>
              <a:buNone/>
              <a:tabLst/>
              <a:defRPr/>
            </a:pPr>
            <a:r>
              <a:rPr kumimoji="0" lang="en-US" sz="9599" b="1" i="0" u="none" strike="noStrike" kern="1200" cap="none" spc="0" normalizeH="0" baseline="0" noProof="0" dirty="0">
                <a:ln>
                  <a:noFill/>
                </a:ln>
                <a:solidFill>
                  <a:srgbClr val="F6F9FF"/>
                </a:solidFill>
                <a:effectLst/>
                <a:uLnTx/>
                <a:uFillTx/>
                <a:latin typeface="Tw Cen MT" panose="020B0602020104020603" pitchFamily="34" charset="0"/>
                <a:ea typeface="Century Gothic Paneuropean Bold"/>
                <a:cs typeface="Century Gothic Paneuropean Bold"/>
                <a:sym typeface="Century Gothic Paneuropean Bold"/>
              </a:rPr>
              <a:t>Respond</a:t>
            </a:r>
          </a:p>
        </p:txBody>
      </p:sp>
      <p:sp>
        <p:nvSpPr>
          <p:cNvPr id="17" name="TextBox 16">
            <a:extLst>
              <a:ext uri="{FF2B5EF4-FFF2-40B4-BE49-F238E27FC236}">
                <a16:creationId xmlns:a16="http://schemas.microsoft.com/office/drawing/2014/main" id="{26F86F02-1BE4-A075-5F6F-4361745F5533}"/>
              </a:ext>
            </a:extLst>
          </p:cNvPr>
          <p:cNvSpPr txBox="1"/>
          <p:nvPr/>
        </p:nvSpPr>
        <p:spPr>
          <a:xfrm>
            <a:off x="533400" y="9258300"/>
            <a:ext cx="10515600" cy="762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DCEE8-7FD0-FC40-8615-10413D7B0C2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0A3CCC-2593-E681-F865-83825EF14B76}"/>
              </a:ext>
            </a:extLst>
          </p:cNvPr>
          <p:cNvGrpSpPr/>
          <p:nvPr/>
        </p:nvGrpSpPr>
        <p:grpSpPr>
          <a:xfrm>
            <a:off x="0" y="0"/>
            <a:ext cx="18288000" cy="2329953"/>
            <a:chOff x="0" y="0"/>
            <a:chExt cx="4816593" cy="613650"/>
          </a:xfrm>
        </p:grpSpPr>
        <p:sp>
          <p:nvSpPr>
            <p:cNvPr id="3" name="Freeform 3">
              <a:extLst>
                <a:ext uri="{FF2B5EF4-FFF2-40B4-BE49-F238E27FC236}">
                  <a16:creationId xmlns:a16="http://schemas.microsoft.com/office/drawing/2014/main" id="{45A2EC9B-2D4C-D903-0857-5D2360AB2B00}"/>
                </a:ext>
              </a:extLst>
            </p:cNvPr>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95D7ECFA-4E0E-FBFB-91DF-B3E362111173}"/>
                </a:ext>
              </a:extLst>
            </p:cNvPr>
            <p:cNvSpPr txBox="1"/>
            <p:nvPr/>
          </p:nvSpPr>
          <p:spPr>
            <a:xfrm>
              <a:off x="0" y="0"/>
              <a:ext cx="4816593" cy="613650"/>
            </a:xfrm>
            <a:prstGeom prst="rect">
              <a:avLst/>
            </a:prstGeom>
          </p:spPr>
          <p:txBody>
            <a:bodyPr lIns="50800" tIns="50800" rIns="50800" bIns="50800" rtlCol="0" anchor="ctr"/>
            <a:lstStyle/>
            <a:p>
              <a:pPr marL="0" marR="0" lvl="0" indent="0" algn="ctr" defTabSz="914400" rtl="0" eaLnBrk="1" fontAlgn="auto" latinLnBrk="0" hangingPunct="1">
                <a:lnSpc>
                  <a:spcPts val="5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a:extLst>
              <a:ext uri="{FF2B5EF4-FFF2-40B4-BE49-F238E27FC236}">
                <a16:creationId xmlns:a16="http://schemas.microsoft.com/office/drawing/2014/main" id="{87C9DF31-D63A-5505-03D6-E34518A62AC9}"/>
              </a:ext>
            </a:extLst>
          </p:cNvPr>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C9E06127-7FBC-B223-820E-646534387058}"/>
              </a:ext>
            </a:extLst>
          </p:cNvPr>
          <p:cNvSpPr/>
          <p:nvPr/>
        </p:nvSpPr>
        <p:spPr>
          <a:xfrm>
            <a:off x="282169" y="2815106"/>
            <a:ext cx="3400664" cy="2880632"/>
          </a:xfrm>
          <a:custGeom>
            <a:avLst/>
            <a:gdLst/>
            <a:ahLst/>
            <a:cxnLst/>
            <a:rect l="l" t="t" r="r" b="b"/>
            <a:pathLst>
              <a:path w="3400664" h="2880632">
                <a:moveTo>
                  <a:pt x="0" y="0"/>
                </a:moveTo>
                <a:lnTo>
                  <a:pt x="3400664" y="0"/>
                </a:lnTo>
                <a:lnTo>
                  <a:pt x="3400664" y="2880632"/>
                </a:lnTo>
                <a:lnTo>
                  <a:pt x="0" y="2880632"/>
                </a:lnTo>
                <a:lnTo>
                  <a:pt x="0" y="0"/>
                </a:lnTo>
                <a:close/>
              </a:path>
            </a:pathLst>
          </a:custGeom>
          <a:blipFill>
            <a:blip r:embed="rId3"/>
            <a:stretch>
              <a:fillRect t="-984" b="-98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831A6E44-4659-1466-68E5-C4E109E1C4D1}"/>
              </a:ext>
            </a:extLst>
          </p:cNvPr>
          <p:cNvSpPr/>
          <p:nvPr/>
        </p:nvSpPr>
        <p:spPr>
          <a:xfrm>
            <a:off x="4076631" y="2783247"/>
            <a:ext cx="3126873" cy="2880632"/>
          </a:xfrm>
          <a:custGeom>
            <a:avLst/>
            <a:gdLst/>
            <a:ahLst/>
            <a:cxnLst/>
            <a:rect l="l" t="t" r="r" b="b"/>
            <a:pathLst>
              <a:path w="3126873" h="2880632">
                <a:moveTo>
                  <a:pt x="0" y="0"/>
                </a:moveTo>
                <a:lnTo>
                  <a:pt x="3126873" y="0"/>
                </a:lnTo>
                <a:lnTo>
                  <a:pt x="3126873" y="2880632"/>
                </a:lnTo>
                <a:lnTo>
                  <a:pt x="0" y="288063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2DE301E7-628B-6392-61B2-EDD5A27F0381}"/>
              </a:ext>
            </a:extLst>
          </p:cNvPr>
          <p:cNvSpPr/>
          <p:nvPr/>
        </p:nvSpPr>
        <p:spPr>
          <a:xfrm>
            <a:off x="9549912" y="6147076"/>
            <a:ext cx="3001583" cy="2633889"/>
          </a:xfrm>
          <a:custGeom>
            <a:avLst/>
            <a:gdLst/>
            <a:ahLst/>
            <a:cxnLst/>
            <a:rect l="l" t="t" r="r" b="b"/>
            <a:pathLst>
              <a:path w="3001583" h="2633889">
                <a:moveTo>
                  <a:pt x="0" y="0"/>
                </a:moveTo>
                <a:lnTo>
                  <a:pt x="3001584" y="0"/>
                </a:lnTo>
                <a:lnTo>
                  <a:pt x="3001584" y="2633889"/>
                </a:lnTo>
                <a:lnTo>
                  <a:pt x="0" y="2633889"/>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6AFD519E-0617-AF91-81D9-EA9080D2AF2A}"/>
              </a:ext>
            </a:extLst>
          </p:cNvPr>
          <p:cNvSpPr/>
          <p:nvPr/>
        </p:nvSpPr>
        <p:spPr>
          <a:xfrm>
            <a:off x="13170621" y="6147076"/>
            <a:ext cx="3559310" cy="2633889"/>
          </a:xfrm>
          <a:custGeom>
            <a:avLst/>
            <a:gdLst/>
            <a:ahLst/>
            <a:cxnLst/>
            <a:rect l="l" t="t" r="r" b="b"/>
            <a:pathLst>
              <a:path w="3559310" h="2633889">
                <a:moveTo>
                  <a:pt x="0" y="0"/>
                </a:moveTo>
                <a:lnTo>
                  <a:pt x="3559310" y="0"/>
                </a:lnTo>
                <a:lnTo>
                  <a:pt x="3559310" y="2633889"/>
                </a:lnTo>
                <a:lnTo>
                  <a:pt x="0" y="2633889"/>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C07E8B1C-21C8-A61E-FAFB-BF261A7AF675}"/>
              </a:ext>
            </a:extLst>
          </p:cNvPr>
          <p:cNvSpPr/>
          <p:nvPr/>
        </p:nvSpPr>
        <p:spPr>
          <a:xfrm>
            <a:off x="10894284" y="2783247"/>
            <a:ext cx="2920793" cy="2880632"/>
          </a:xfrm>
          <a:custGeom>
            <a:avLst/>
            <a:gdLst/>
            <a:ahLst/>
            <a:cxnLst/>
            <a:rect l="l" t="t" r="r" b="b"/>
            <a:pathLst>
              <a:path w="2920793" h="2880632">
                <a:moveTo>
                  <a:pt x="0" y="0"/>
                </a:moveTo>
                <a:lnTo>
                  <a:pt x="2920793" y="0"/>
                </a:lnTo>
                <a:lnTo>
                  <a:pt x="2920793" y="2880632"/>
                </a:lnTo>
                <a:lnTo>
                  <a:pt x="0" y="288063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id="{A28E5BCE-6970-60ED-64F1-E9A6C19183C9}"/>
              </a:ext>
            </a:extLst>
          </p:cNvPr>
          <p:cNvSpPr/>
          <p:nvPr/>
        </p:nvSpPr>
        <p:spPr>
          <a:xfrm>
            <a:off x="1028700" y="6121079"/>
            <a:ext cx="4115878" cy="2659886"/>
          </a:xfrm>
          <a:custGeom>
            <a:avLst/>
            <a:gdLst/>
            <a:ahLst/>
            <a:cxnLst/>
            <a:rect l="l" t="t" r="r" b="b"/>
            <a:pathLst>
              <a:path w="4115878" h="2659886">
                <a:moveTo>
                  <a:pt x="0" y="0"/>
                </a:moveTo>
                <a:lnTo>
                  <a:pt x="4115878" y="0"/>
                </a:lnTo>
                <a:lnTo>
                  <a:pt x="4115878" y="2659886"/>
                </a:lnTo>
                <a:lnTo>
                  <a:pt x="0" y="2659886"/>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9558F678-007A-12E4-7FA9-05EA85FB361A}"/>
              </a:ext>
            </a:extLst>
          </p:cNvPr>
          <p:cNvSpPr/>
          <p:nvPr/>
        </p:nvSpPr>
        <p:spPr>
          <a:xfrm>
            <a:off x="5759253" y="6121079"/>
            <a:ext cx="3175983" cy="2659886"/>
          </a:xfrm>
          <a:custGeom>
            <a:avLst/>
            <a:gdLst/>
            <a:ahLst/>
            <a:cxnLst/>
            <a:rect l="l" t="t" r="r" b="b"/>
            <a:pathLst>
              <a:path w="3175983" h="2659886">
                <a:moveTo>
                  <a:pt x="0" y="0"/>
                </a:moveTo>
                <a:lnTo>
                  <a:pt x="3175984" y="0"/>
                </a:lnTo>
                <a:lnTo>
                  <a:pt x="3175984" y="2659886"/>
                </a:lnTo>
                <a:lnTo>
                  <a:pt x="0" y="2659886"/>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CA4A31C3-4D8F-7B88-1387-02758BD7257D}"/>
              </a:ext>
            </a:extLst>
          </p:cNvPr>
          <p:cNvSpPr/>
          <p:nvPr/>
        </p:nvSpPr>
        <p:spPr>
          <a:xfrm>
            <a:off x="7594029" y="2815106"/>
            <a:ext cx="2909729" cy="2880632"/>
          </a:xfrm>
          <a:custGeom>
            <a:avLst/>
            <a:gdLst/>
            <a:ahLst/>
            <a:cxnLst/>
            <a:rect l="l" t="t" r="r" b="b"/>
            <a:pathLst>
              <a:path w="2909729" h="2880632">
                <a:moveTo>
                  <a:pt x="0" y="0"/>
                </a:moveTo>
                <a:lnTo>
                  <a:pt x="2909730" y="0"/>
                </a:lnTo>
                <a:lnTo>
                  <a:pt x="2909730" y="2880632"/>
                </a:lnTo>
                <a:lnTo>
                  <a:pt x="0" y="2880632"/>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id="{3FDE4C2D-D446-A2B7-F46F-DC0FA5635853}"/>
              </a:ext>
            </a:extLst>
          </p:cNvPr>
          <p:cNvSpPr/>
          <p:nvPr/>
        </p:nvSpPr>
        <p:spPr>
          <a:xfrm>
            <a:off x="14205602" y="2783247"/>
            <a:ext cx="3248938" cy="2944350"/>
          </a:xfrm>
          <a:custGeom>
            <a:avLst/>
            <a:gdLst/>
            <a:ahLst/>
            <a:cxnLst/>
            <a:rect l="l" t="t" r="r" b="b"/>
            <a:pathLst>
              <a:path w="3248938" h="2944350">
                <a:moveTo>
                  <a:pt x="0" y="0"/>
                </a:moveTo>
                <a:lnTo>
                  <a:pt x="3248937" y="0"/>
                </a:lnTo>
                <a:lnTo>
                  <a:pt x="3248937" y="2944350"/>
                </a:lnTo>
                <a:lnTo>
                  <a:pt x="0" y="2944350"/>
                </a:lnTo>
                <a:lnTo>
                  <a:pt x="0" y="0"/>
                </a:lnTo>
                <a:close/>
              </a:path>
            </a:pathLst>
          </a:custGeom>
          <a:blipFill>
            <a:blip r:embed="rId1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a:extLst>
              <a:ext uri="{FF2B5EF4-FFF2-40B4-BE49-F238E27FC236}">
                <a16:creationId xmlns:a16="http://schemas.microsoft.com/office/drawing/2014/main" id="{C35C6986-6837-F181-9B75-8D049D1103FF}"/>
              </a:ext>
            </a:extLst>
          </p:cNvPr>
          <p:cNvSpPr txBox="1"/>
          <p:nvPr/>
        </p:nvSpPr>
        <p:spPr>
          <a:xfrm>
            <a:off x="1152215" y="452647"/>
            <a:ext cx="16107085" cy="1330092"/>
          </a:xfrm>
          <a:prstGeom prst="rect">
            <a:avLst/>
          </a:prstGeom>
        </p:spPr>
        <p:txBody>
          <a:bodyPr lIns="0" tIns="0" rIns="0" bIns="0" rtlCol="0" anchor="t">
            <a:spAutoFit/>
          </a:bodyPr>
          <a:lstStyle/>
          <a:p>
            <a:pPr marL="0" marR="0" lvl="0" indent="0" algn="ctr" defTabSz="914400" rtl="0" eaLnBrk="1" fontAlgn="auto" latinLnBrk="0" hangingPunct="1">
              <a:lnSpc>
                <a:spcPts val="10271"/>
              </a:lnSpc>
              <a:spcBef>
                <a:spcPts val="0"/>
              </a:spcBef>
              <a:spcAft>
                <a:spcPts val="0"/>
              </a:spcAft>
              <a:buClrTx/>
              <a:buSzTx/>
              <a:buFontTx/>
              <a:buNone/>
              <a:tabLst/>
              <a:defRPr/>
            </a:pPr>
            <a:r>
              <a:rPr kumimoji="0" lang="en-US" sz="9599" b="1" i="0" u="none" strike="noStrike" kern="1200" cap="none" spc="0" normalizeH="0" baseline="0" noProof="0" dirty="0">
                <a:ln>
                  <a:noFill/>
                </a:ln>
                <a:solidFill>
                  <a:srgbClr val="F6F9FF"/>
                </a:solidFill>
                <a:effectLst/>
                <a:uLnTx/>
                <a:uFillTx/>
                <a:latin typeface="Tw Cen MT" panose="020B0602020104020603" pitchFamily="34" charset="0"/>
                <a:ea typeface="Century Gothic Paneuropean Bold"/>
                <a:cs typeface="Century Gothic Paneuropean Bold"/>
                <a:sym typeface="Century Gothic Paneuropean Bold"/>
              </a:rPr>
              <a:t>Respond</a:t>
            </a:r>
          </a:p>
        </p:txBody>
      </p:sp>
      <p:sp>
        <p:nvSpPr>
          <p:cNvPr id="17" name="TextBox 16">
            <a:extLst>
              <a:ext uri="{FF2B5EF4-FFF2-40B4-BE49-F238E27FC236}">
                <a16:creationId xmlns:a16="http://schemas.microsoft.com/office/drawing/2014/main" id="{A351C38F-BB9D-DEFE-A942-E13E3E07AB4B}"/>
              </a:ext>
            </a:extLst>
          </p:cNvPr>
          <p:cNvSpPr txBox="1"/>
          <p:nvPr/>
        </p:nvSpPr>
        <p:spPr>
          <a:xfrm>
            <a:off x="533400" y="9258300"/>
            <a:ext cx="10515600" cy="762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val 15">
            <a:extLst>
              <a:ext uri="{FF2B5EF4-FFF2-40B4-BE49-F238E27FC236}">
                <a16:creationId xmlns:a16="http://schemas.microsoft.com/office/drawing/2014/main" id="{B83F722A-B13F-6331-2DC2-ECDAD7D6219C}"/>
              </a:ext>
            </a:extLst>
          </p:cNvPr>
          <p:cNvSpPr/>
          <p:nvPr/>
        </p:nvSpPr>
        <p:spPr>
          <a:xfrm>
            <a:off x="7334971" y="2329952"/>
            <a:ext cx="3559310" cy="3817123"/>
          </a:xfrm>
          <a:prstGeom prst="ellipse">
            <a:avLst/>
          </a:prstGeom>
          <a:noFill/>
          <a:ln w="1079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1894D55-38FE-97A4-20C6-B73FB1380C72}"/>
              </a:ext>
            </a:extLst>
          </p:cNvPr>
          <p:cNvSpPr/>
          <p:nvPr/>
        </p:nvSpPr>
        <p:spPr>
          <a:xfrm>
            <a:off x="10487429" y="2231362"/>
            <a:ext cx="3559310" cy="3817123"/>
          </a:xfrm>
          <a:prstGeom prst="ellipse">
            <a:avLst/>
          </a:prstGeom>
          <a:noFill/>
          <a:ln w="1079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0852A785-E768-F6A4-081E-A4721E0FFFE8}"/>
              </a:ext>
            </a:extLst>
          </p:cNvPr>
          <p:cNvSpPr/>
          <p:nvPr/>
        </p:nvSpPr>
        <p:spPr>
          <a:xfrm>
            <a:off x="13143424" y="5498898"/>
            <a:ext cx="3559310" cy="3817123"/>
          </a:xfrm>
          <a:prstGeom prst="ellipse">
            <a:avLst/>
          </a:prstGeom>
          <a:noFill/>
          <a:ln w="1079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0C97915D-498A-FD4C-B5D5-2B428E5FB4C7}"/>
              </a:ext>
            </a:extLst>
          </p:cNvPr>
          <p:cNvSpPr/>
          <p:nvPr/>
        </p:nvSpPr>
        <p:spPr>
          <a:xfrm>
            <a:off x="8955766" y="5456869"/>
            <a:ext cx="3559310" cy="3817123"/>
          </a:xfrm>
          <a:prstGeom prst="ellipse">
            <a:avLst/>
          </a:prstGeom>
          <a:noFill/>
          <a:ln w="1079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D17C80E7-0964-3098-849F-5687A03BAB76}"/>
              </a:ext>
            </a:extLst>
          </p:cNvPr>
          <p:cNvSpPr/>
          <p:nvPr/>
        </p:nvSpPr>
        <p:spPr>
          <a:xfrm>
            <a:off x="276813" y="2208080"/>
            <a:ext cx="3559310" cy="3817123"/>
          </a:xfrm>
          <a:prstGeom prst="ellipse">
            <a:avLst/>
          </a:prstGeom>
          <a:noFill/>
          <a:ln w="1079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231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92699" y="0"/>
            <a:ext cx="10395301" cy="10287000"/>
            <a:chOff x="0" y="0"/>
            <a:chExt cx="2737857" cy="2709333"/>
          </a:xfrm>
        </p:grpSpPr>
        <p:sp>
          <p:nvSpPr>
            <p:cNvPr id="3" name="Freeform 3"/>
            <p:cNvSpPr/>
            <p:nvPr/>
          </p:nvSpPr>
          <p:spPr>
            <a:xfrm>
              <a:off x="0" y="0"/>
              <a:ext cx="2737857" cy="2709333"/>
            </a:xfrm>
            <a:custGeom>
              <a:avLst/>
              <a:gdLst/>
              <a:ahLst/>
              <a:cxnLst/>
              <a:rect l="l" t="t" r="r" b="b"/>
              <a:pathLst>
                <a:path w="2737857" h="2709333">
                  <a:moveTo>
                    <a:pt x="0" y="0"/>
                  </a:moveTo>
                  <a:lnTo>
                    <a:pt x="2737857" y="0"/>
                  </a:lnTo>
                  <a:lnTo>
                    <a:pt x="2737857" y="2709333"/>
                  </a:lnTo>
                  <a:lnTo>
                    <a:pt x="0" y="2709333"/>
                  </a:lnTo>
                  <a:close/>
                </a:path>
              </a:pathLst>
            </a:custGeom>
            <a:solidFill>
              <a:srgbClr val="1A4895"/>
            </a:solidFill>
          </p:spPr>
          <p:txBody>
            <a:bodyPr/>
            <a:lstStyle/>
            <a:p>
              <a:endParaRPr lang="en-GB"/>
            </a:p>
          </p:txBody>
        </p:sp>
        <p:sp>
          <p:nvSpPr>
            <p:cNvPr id="4" name="TextBox 4"/>
            <p:cNvSpPr txBox="1"/>
            <p:nvPr/>
          </p:nvSpPr>
          <p:spPr>
            <a:xfrm>
              <a:off x="0" y="-38100"/>
              <a:ext cx="2737857" cy="27474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305595" y="495300"/>
            <a:ext cx="9619479" cy="8346131"/>
          </a:xfrm>
          <a:prstGeom prst="rect">
            <a:avLst/>
          </a:prstGeom>
        </p:spPr>
        <p:txBody>
          <a:bodyPr lIns="0" tIns="0" rIns="0" bIns="0" rtlCol="0" anchor="t">
            <a:spAutoFit/>
          </a:bodyPr>
          <a:lstStyle/>
          <a:p>
            <a:pPr marL="464187" lvl="1">
              <a:lnSpc>
                <a:spcPts val="4945"/>
              </a:lnSpc>
            </a:pPr>
            <a:br>
              <a:rPr lang="en-GB" sz="4800" b="1" dirty="0">
                <a:solidFill>
                  <a:srgbClr val="F6F9FF"/>
                </a:solidFill>
                <a:latin typeface="Tw Cen MT" panose="020B0602020104020603" pitchFamily="34" charset="0"/>
                <a:cs typeface="Century Gothic Paneuropean"/>
              </a:rPr>
            </a:br>
            <a:endParaRPr lang="en-GB" sz="4800" b="1" dirty="0">
              <a:solidFill>
                <a:srgbClr val="F6F9FF"/>
              </a:solidFill>
              <a:latin typeface="Tw Cen MT" panose="020B0602020104020603" pitchFamily="34" charset="0"/>
              <a:cs typeface="Century Gothic Paneuropean"/>
            </a:endParaRPr>
          </a:p>
          <a:p>
            <a:pPr>
              <a:lnSpc>
                <a:spcPts val="4601"/>
              </a:lnSpc>
            </a:pPr>
            <a:r>
              <a:rPr lang="en-GB" sz="4800" b="1" dirty="0">
                <a:solidFill>
                  <a:srgbClr val="F6F9FF"/>
                </a:solidFill>
                <a:latin typeface="Tw Cen MT" panose="020B0602020104020603" pitchFamily="34" charset="0"/>
                <a:cs typeface="Century Gothic Paneuropean"/>
              </a:rPr>
              <a:t>• How do my daily choices affect other people and the environment? </a:t>
            </a:r>
          </a:p>
          <a:p>
            <a:pPr>
              <a:lnSpc>
                <a:spcPts val="4601"/>
              </a:lnSpc>
            </a:pPr>
            <a:br>
              <a:rPr lang="en-GB" sz="4800" b="1" dirty="0">
                <a:solidFill>
                  <a:srgbClr val="F6F9FF"/>
                </a:solidFill>
                <a:latin typeface="Tw Cen MT" panose="020B0602020104020603" pitchFamily="34" charset="0"/>
                <a:cs typeface="Century Gothic Paneuropean"/>
              </a:rPr>
            </a:br>
            <a:r>
              <a:rPr lang="en-GB" sz="4800" b="1" dirty="0">
                <a:solidFill>
                  <a:srgbClr val="F6F9FF"/>
                </a:solidFill>
                <a:latin typeface="Tw Cen MT" panose="020B0602020104020603" pitchFamily="34" charset="0"/>
                <a:cs typeface="Century Gothic Paneuropean"/>
              </a:rPr>
              <a:t>• Where might I be called to live more simply or responsibly? </a:t>
            </a:r>
          </a:p>
          <a:p>
            <a:pPr>
              <a:lnSpc>
                <a:spcPts val="4601"/>
              </a:lnSpc>
            </a:pPr>
            <a:br>
              <a:rPr lang="en-GB" sz="4800" b="1" dirty="0">
                <a:solidFill>
                  <a:srgbClr val="F6F9FF"/>
                </a:solidFill>
                <a:latin typeface="Tw Cen MT" panose="020B0602020104020603" pitchFamily="34" charset="0"/>
                <a:cs typeface="Century Gothic Paneuropean"/>
              </a:rPr>
            </a:br>
            <a:r>
              <a:rPr lang="en-GB" sz="4800" b="1" dirty="0">
                <a:solidFill>
                  <a:srgbClr val="F6F9FF"/>
                </a:solidFill>
                <a:latin typeface="Tw Cen MT" panose="020B0602020104020603" pitchFamily="34" charset="0"/>
                <a:cs typeface="Century Gothic Paneuropean"/>
              </a:rPr>
              <a:t>• What does it mean to be a peacemaker in today’s world? </a:t>
            </a:r>
          </a:p>
          <a:p>
            <a:pPr>
              <a:lnSpc>
                <a:spcPts val="4601"/>
              </a:lnSpc>
            </a:pPr>
            <a:br>
              <a:rPr lang="en-GB" sz="4800" b="1" dirty="0">
                <a:solidFill>
                  <a:srgbClr val="F6F9FF"/>
                </a:solidFill>
                <a:latin typeface="Tw Cen MT" panose="020B0602020104020603" pitchFamily="34" charset="0"/>
                <a:cs typeface="Century Gothic Paneuropean"/>
              </a:rPr>
            </a:br>
            <a:r>
              <a:rPr lang="en-GB" sz="4800" b="1" dirty="0">
                <a:solidFill>
                  <a:srgbClr val="F6F9FF"/>
                </a:solidFill>
                <a:latin typeface="Tw Cen MT" panose="020B0602020104020603" pitchFamily="34" charset="0"/>
                <a:cs typeface="Century Gothic Paneuropean"/>
              </a:rPr>
              <a:t>• How can I use my voice or actions to protect dignity and creation?</a:t>
            </a:r>
          </a:p>
          <a:p>
            <a:pPr>
              <a:lnSpc>
                <a:spcPts val="4601"/>
              </a:lnSpc>
            </a:pPr>
            <a:endParaRPr lang="en-US" sz="4800" b="1" dirty="0">
              <a:solidFill>
                <a:srgbClr val="F6F9FF"/>
              </a:solidFill>
              <a:latin typeface="Tw Cen MT" panose="020B0602020104020603" pitchFamily="34" charset="0"/>
              <a:cs typeface="Century Gothic Paneuropean"/>
              <a:sym typeface="Century Gothic Paneuropean"/>
            </a:endParaRPr>
          </a:p>
        </p:txBody>
      </p:sp>
      <p:sp>
        <p:nvSpPr>
          <p:cNvPr id="6" name="Freeform 6"/>
          <p:cNvSpPr/>
          <p:nvPr/>
        </p:nvSpPr>
        <p:spPr>
          <a:xfrm>
            <a:off x="1237917" y="2882385"/>
            <a:ext cx="5629469" cy="5559101"/>
          </a:xfrm>
          <a:custGeom>
            <a:avLst/>
            <a:gdLst/>
            <a:ahLst/>
            <a:cxnLst/>
            <a:rect l="l" t="t" r="r" b="b"/>
            <a:pathLst>
              <a:path w="5629469" h="5559101">
                <a:moveTo>
                  <a:pt x="0" y="0"/>
                </a:moveTo>
                <a:lnTo>
                  <a:pt x="5629469" y="0"/>
                </a:lnTo>
                <a:lnTo>
                  <a:pt x="5629469" y="5559101"/>
                </a:lnTo>
                <a:lnTo>
                  <a:pt x="0" y="5559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0"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4"/>
            <a:stretch>
              <a:fillRect/>
            </a:stretch>
          </a:blipFill>
        </p:spPr>
        <p:txBody>
          <a:bodyPr/>
          <a:lstStyle/>
          <a:p>
            <a:endParaRPr lang="en-GB"/>
          </a:p>
        </p:txBody>
      </p:sp>
      <p:sp>
        <p:nvSpPr>
          <p:cNvPr id="8" name="TextBox 8"/>
          <p:cNvSpPr txBox="1"/>
          <p:nvPr/>
        </p:nvSpPr>
        <p:spPr>
          <a:xfrm>
            <a:off x="1650814" y="147785"/>
            <a:ext cx="4803676" cy="1917786"/>
          </a:xfrm>
          <a:prstGeom prst="rect">
            <a:avLst/>
          </a:prstGeom>
        </p:spPr>
        <p:txBody>
          <a:bodyPr lIns="0" tIns="0" rIns="0" bIns="0" rtlCol="0" anchor="t">
            <a:spAutoFit/>
          </a:bodyPr>
          <a:lstStyle/>
          <a:p>
            <a:pPr algn="ctr">
              <a:lnSpc>
                <a:spcPts val="7700"/>
              </a:lnSpc>
            </a:pPr>
            <a:r>
              <a:rPr lang="en-US" sz="5500" b="1" dirty="0">
                <a:solidFill>
                  <a:srgbClr val="1661A0"/>
                </a:solidFill>
                <a:latin typeface="Tw Cen MT" panose="020B0602020104020603" pitchFamily="34" charset="0"/>
                <a:ea typeface="Century Gothic Paneuropean Bold"/>
                <a:cs typeface="Century Gothic Paneuropean Bold"/>
                <a:sym typeface="Century Gothic Paneuropean Bold"/>
              </a:rPr>
              <a:t>Reflecting on </a:t>
            </a:r>
          </a:p>
          <a:p>
            <a:pPr algn="ctr">
              <a:lnSpc>
                <a:spcPts val="7700"/>
              </a:lnSpc>
            </a:pPr>
            <a:r>
              <a:rPr lang="en-US" sz="5500" b="1" dirty="0">
                <a:solidFill>
                  <a:srgbClr val="1661A0"/>
                </a:solidFill>
                <a:latin typeface="Tw Cen MT" panose="020B0602020104020603" pitchFamily="34" charset="0"/>
                <a:ea typeface="Century Gothic Paneuropean Bold"/>
                <a:cs typeface="Century Gothic Paneuropean Bold"/>
                <a:sym typeface="Century Gothic Paneuropean Bold"/>
              </a:rPr>
              <a:t>St Francis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2353</TotalTime>
  <Words>631</Words>
  <Application>Microsoft Office PowerPoint</Application>
  <PresentationFormat>Custom</PresentationFormat>
  <Paragraphs>58</Paragraphs>
  <Slides>14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Canva Sans</vt:lpstr>
      <vt:lpstr>Calibri</vt:lpstr>
      <vt:lpstr>Tw Cen MT</vt:lpstr>
      <vt:lpstr>Aptos</vt:lpstr>
      <vt:lpstr>Arial</vt:lpstr>
      <vt:lpstr>Century Gothic Paneuropean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Oscar Romero - resources</dc:title>
  <dc:creator>Elaine Arundell</dc:creator>
  <cp:lastModifiedBy>Elaine Arundell</cp:lastModifiedBy>
  <cp:revision>6</cp:revision>
  <dcterms:created xsi:type="dcterms:W3CDTF">2006-08-16T00:00:00Z</dcterms:created>
  <dcterms:modified xsi:type="dcterms:W3CDTF">2026-01-17T23:41:31Z</dcterms:modified>
  <dc:identifier>DAG58DQ5T7o</dc:identifier>
</cp:coreProperties>
</file>